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Lst>
  <p:notesMasterIdLst>
    <p:notesMasterId r:id="rId20"/>
  </p:notesMasterIdLst>
  <p:sldIdLst>
    <p:sldId id="341" r:id="rId4"/>
    <p:sldId id="342" r:id="rId5"/>
    <p:sldId id="373" r:id="rId6"/>
    <p:sldId id="358" r:id="rId7"/>
    <p:sldId id="343" r:id="rId8"/>
    <p:sldId id="348" r:id="rId9"/>
    <p:sldId id="356" r:id="rId10"/>
    <p:sldId id="344" r:id="rId11"/>
    <p:sldId id="397" r:id="rId12"/>
    <p:sldId id="398" r:id="rId13"/>
    <p:sldId id="399" r:id="rId14"/>
    <p:sldId id="350" r:id="rId15"/>
    <p:sldId id="346" r:id="rId16"/>
    <p:sldId id="349" r:id="rId17"/>
    <p:sldId id="359" r:id="rId18"/>
    <p:sldId id="41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D0358C"/>
    <a:srgbClr val="55AADC"/>
    <a:srgbClr val="3C77A4"/>
    <a:srgbClr val="22406C"/>
    <a:srgbClr val="231B28"/>
    <a:srgbClr val="231D32"/>
    <a:srgbClr val="68C4F9"/>
    <a:srgbClr val="CE23DB"/>
    <a:srgbClr val="D62791"/>
    <a:srgbClr val="41029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266" autoAdjust="0"/>
    <p:restoredTop sz="94660"/>
  </p:normalViewPr>
  <p:slideViewPr>
    <p:cSldViewPr snapToGrid="0">
      <p:cViewPr>
        <p:scale>
          <a:sx n="66" d="100"/>
          <a:sy n="66" d="100"/>
        </p:scale>
        <p:origin x="-2064" y="-1146"/>
      </p:cViewPr>
      <p:guideLst>
        <p:guide orient="horz" pos="212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slide" Target="slides/slide1.xml"/><Relationship Id="rId3" Type="http://schemas.openxmlformats.org/officeDocument/2006/relationships/slideMaster" Target="slideMasters/slideMaster2.xml"/><Relationship Id="rId23" Type="http://schemas.openxmlformats.org/officeDocument/2006/relationships/tableStyles" Target="tableStyles.xml"/><Relationship Id="rId22" Type="http://schemas.openxmlformats.org/officeDocument/2006/relationships/viewProps" Target="viewProps.xml"/><Relationship Id="rId21" Type="http://schemas.openxmlformats.org/officeDocument/2006/relationships/presProps" Target="presProps.xml"/><Relationship Id="rId20" Type="http://schemas.openxmlformats.org/officeDocument/2006/relationships/notesMaster" Target="notesMasters/notesMaster1.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C7C8D6-8378-491C-A88C-F5C0F1DDB3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2681912-8CC0-4B9F-BE2A-5B54BD796BF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www.1ppt.com/hangye/"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26400" cy="5851525"/>
          </a:xfrm>
          <a:prstGeom prst="rect">
            <a:avLst/>
          </a:prstGeo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a:xfrm>
            <a:off x="609600" y="6356351"/>
            <a:ext cx="2844800" cy="365125"/>
          </a:xfrm>
          <a:prstGeom prst="rect">
            <a:avLst/>
          </a:prstGeom>
        </p:spPr>
        <p:txBody>
          <a:bodyPr/>
          <a:lstStyle/>
          <a:p>
            <a:fld id="{2E3AAC11-D570-4EA9-AFC0-30FB72BA45EB}" type="datetimeFigureOut">
              <a:rPr lang="zh-CN" altLang="en-US" smtClean="0">
                <a:solidFill>
                  <a:prstClr val="black"/>
                </a:solidFill>
              </a:rPr>
            </a:fld>
            <a:endParaRPr lang="zh-CN" altLang="en-US">
              <a:solidFill>
                <a:prstClr val="black"/>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prstClr val="black"/>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55ECCFAA-F4FB-487C-9F1E-C8836D0C3DC9}" type="slidenum">
              <a:rPr lang="zh-CN" altLang="en-US" smtClean="0">
                <a:solidFill>
                  <a:prstClr val="black"/>
                </a:solidFill>
              </a:rPr>
            </a:fld>
            <a:endParaRPr lang="zh-CN" altLang="en-US">
              <a:solidFill>
                <a:prstClr val="black"/>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1_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195263E-7865-4889-9FDE-7A423744D6BB}" type="slidenum">
              <a:rPr lang="zh-CN" altLang="en-US" smtClean="0"/>
            </a:fld>
            <a:endParaRPr lang="zh-CN" altLang="en-US"/>
          </a:p>
        </p:txBody>
      </p:sp>
      <p:sp>
        <p:nvSpPr>
          <p:cNvPr id="11" name="TextBox 10"/>
          <p:cNvSpPr txBox="1"/>
          <p:nvPr userDrawn="1"/>
        </p:nvSpPr>
        <p:spPr>
          <a:xfrm>
            <a:off x="1704504" y="6739570"/>
            <a:ext cx="1440159" cy="118430"/>
          </a:xfrm>
          <a:prstGeom prst="rect">
            <a:avLst/>
          </a:prstGeom>
          <a:noFill/>
        </p:spPr>
        <p:txBody>
          <a:bodyPr wrap="square" rtlCol="0">
            <a:spAutoFit/>
          </a:bodyPr>
          <a:lstStyle/>
          <a:p>
            <a:pPr marL="0" marR="0" lvl="0" indent="0" defTabSz="914400" eaLnBrk="1" fontAlgn="auto" latinLnBrk="0" hangingPunct="1">
              <a:lnSpc>
                <a:spcPct val="200000"/>
              </a:lnSpc>
              <a:spcBef>
                <a:spcPts val="0"/>
              </a:spcBef>
              <a:spcAft>
                <a:spcPts val="0"/>
              </a:spcAft>
              <a:buClrTx/>
              <a:buSzTx/>
              <a:buFontTx/>
              <a:buNone/>
              <a:defRPr/>
            </a:pPr>
            <a:r>
              <a:rPr kumimoji="0" lang="zh-CN" altLang="en-US" sz="100" b="0" i="0" u="none" strike="noStrike" kern="0" cap="none" spc="0" normalizeH="0" baseline="0" noProof="0" dirty="0" smtClean="0">
                <a:ln>
                  <a:noFill/>
                </a:ln>
                <a:solidFill>
                  <a:prstClr val="black"/>
                </a:solidFill>
                <a:effectLst/>
                <a:uLnTx/>
                <a:uFillTx/>
                <a:hlinkClick r:id="rId2"/>
              </a:rPr>
              <a:t>行业</a:t>
            </a:r>
            <a:r>
              <a:rPr kumimoji="0" lang="en-US" altLang="zh-CN" sz="100" b="0" i="0" u="none" strike="noStrike" kern="0" cap="none" spc="0" normalizeH="0" baseline="0" noProof="0" dirty="0" smtClean="0">
                <a:ln>
                  <a:noFill/>
                </a:ln>
                <a:solidFill>
                  <a:prstClr val="black"/>
                </a:solidFill>
                <a:effectLst/>
                <a:uLnTx/>
                <a:uFillTx/>
                <a:hlinkClick r:id="rId2"/>
              </a:rPr>
              <a:t>PPT</a:t>
            </a:r>
            <a:r>
              <a:rPr kumimoji="0" lang="zh-CN" altLang="en-US" sz="100" b="0" i="0" u="none" strike="noStrike" kern="0" cap="none" spc="0" normalizeH="0" baseline="0" noProof="0" dirty="0" smtClean="0">
                <a:ln>
                  <a:noFill/>
                </a:ln>
                <a:solidFill>
                  <a:prstClr val="black"/>
                </a:solidFill>
                <a:effectLst/>
                <a:uLnTx/>
                <a:uFillTx/>
                <a:hlinkClick r:id="rId2"/>
              </a:rPr>
              <a:t>模板</a:t>
            </a:r>
            <a:r>
              <a:rPr kumimoji="0" lang="en-US" altLang="zh-CN" sz="100" b="0" i="0" u="none" strike="noStrike" kern="0" cap="none" spc="0" normalizeH="0" baseline="0" noProof="0" dirty="0" smtClean="0">
                <a:ln>
                  <a:noFill/>
                </a:ln>
                <a:solidFill>
                  <a:prstClr val="black"/>
                </a:solidFill>
                <a:effectLst/>
                <a:uLnTx/>
                <a:uFillTx/>
              </a:rPr>
              <a:t>http://www.1ppt.com/hangye/</a:t>
            </a:r>
            <a:endParaRPr kumimoji="0" lang="en-US" altLang="zh-CN" sz="100" b="0" i="0" u="none" strike="noStrike" kern="0" cap="none" spc="0" normalizeH="0" baseline="0" noProof="0" dirty="0" smtClean="0">
              <a:ln>
                <a:noFill/>
              </a:ln>
              <a:solidFill>
                <a:prstClr val="black"/>
              </a:solidFill>
              <a:effectLst/>
              <a:uLnTx/>
              <a:uFillTx/>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EE4C556E-D11A-48D7-81C0-B1B5323EC136}"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195263E-7865-4889-9FDE-7A423744D6BB}"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4" Type="http://schemas.openxmlformats.org/officeDocument/2006/relationships/theme" Target="../theme/theme2.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 Type="http://schemas.openxmlformats.org/officeDocument/2006/relationships/slideLayout" Target="../slideLayouts/slideLayout1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0022"/>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4C556E-D11A-48D7-81C0-B1B5323EC136}"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195263E-7865-4889-9FDE-7A423744D6B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4.jpeg"/><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image" Target="../media/image8.jpeg"/></Relationships>
</file>

<file path=ppt/slides/_rels/slide1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tags" Target="../tags/tag6.xml"/><Relationship Id="rId2" Type="http://schemas.openxmlformats.org/officeDocument/2006/relationships/image" Target="../media/image7.png"/><Relationship Id="rId1" Type="http://schemas.openxmlformats.org/officeDocument/2006/relationships/image" Target="../media/image8.jpeg"/></Relationships>
</file>

<file path=ppt/slides/_rels/slide12.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tags" Target="../tags/tag7.xml"/><Relationship Id="rId5" Type="http://schemas.openxmlformats.org/officeDocument/2006/relationships/image" Target="../media/image19.png"/><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20.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1.png"/><Relationship Id="rId2" Type="http://schemas.openxmlformats.org/officeDocument/2006/relationships/image" Target="../media/image8.jpeg"/><Relationship Id="rId1" Type="http://schemas.openxmlformats.org/officeDocument/2006/relationships/image" Target="../media/image7.pn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image" Target="../media/image23.png"/><Relationship Id="rId1"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6.png"/><Relationship Id="rId1" Type="http://schemas.openxmlformats.org/officeDocument/2006/relationships/image" Target="../media/image5.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8.jpe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2.jpeg"/></Relationships>
</file>

<file path=ppt/slides/_rels/slide6.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png"/><Relationship Id="rId6" Type="http://schemas.openxmlformats.org/officeDocument/2006/relationships/tags" Target="../tags/tag4.xml"/><Relationship Id="rId5" Type="http://schemas.openxmlformats.org/officeDocument/2006/relationships/tags" Target="../tags/tag3.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png"/><Relationship Id="rId10" Type="http://schemas.openxmlformats.org/officeDocument/2006/relationships/slideLayout" Target="../slideLayouts/slideLayout2.xml"/><Relationship Id="rId1" Type="http://schemas.openxmlformats.org/officeDocument/2006/relationships/tags" Target="../tags/tag1.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9.png"/><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8.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5.xml"/><Relationship Id="rId3" Type="http://schemas.openxmlformats.org/officeDocument/2006/relationships/image" Target="../media/image17.png"/><Relationship Id="rId2" Type="http://schemas.openxmlformats.org/officeDocument/2006/relationships/image" Target="../media/image7.png"/><Relationship Id="rId1" Type="http://schemas.openxmlformats.org/officeDocument/2006/relationships/image" Target="../media/image8.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screen"/>
          <a:srcRect/>
          <a:stretch>
            <a:fillRect/>
          </a:stretch>
        </p:blipFill>
        <p:spPr>
          <a:xfrm rot="16200000">
            <a:off x="3882707" y="1290431"/>
            <a:ext cx="4178108" cy="4277138"/>
          </a:xfrm>
          <a:prstGeom prst="rect">
            <a:avLst/>
          </a:prstGeom>
        </p:spPr>
      </p:pic>
      <p:pic>
        <p:nvPicPr>
          <p:cNvPr id="11" name="图片 10"/>
          <p:cNvPicPr>
            <a:picLocks noChangeAspect="1"/>
          </p:cNvPicPr>
          <p:nvPr/>
        </p:nvPicPr>
        <p:blipFill rotWithShape="1">
          <a:blip r:embed="rId2" cstate="screen"/>
          <a:srcRect l="-513" r="-74"/>
          <a:stretch>
            <a:fillRect/>
          </a:stretch>
        </p:blipFill>
        <p:spPr>
          <a:xfrm rot="16200000">
            <a:off x="5709916" y="1414793"/>
            <a:ext cx="6919523" cy="4116457"/>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2" name="图片 11"/>
          <p:cNvPicPr>
            <a:picLocks noChangeAspect="1"/>
          </p:cNvPicPr>
          <p:nvPr/>
        </p:nvPicPr>
        <p:blipFill rotWithShape="1">
          <a:blip r:embed="rId2" cstate="screen"/>
          <a:srcRect l="-513" r="-74"/>
          <a:stretch>
            <a:fillRect/>
          </a:stretch>
        </p:blipFill>
        <p:spPr>
          <a:xfrm rot="5400000" flipH="1">
            <a:off x="-714931" y="1414792"/>
            <a:ext cx="6919523" cy="4116459"/>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5" name="图片 14"/>
          <p:cNvPicPr>
            <a:picLocks noChangeAspect="1"/>
          </p:cNvPicPr>
          <p:nvPr/>
        </p:nvPicPr>
        <p:blipFill rotWithShape="1">
          <a:blip r:embed="rId3" cstate="screen"/>
          <a:srcRect/>
          <a:stretch>
            <a:fillRect/>
          </a:stretch>
        </p:blipFill>
        <p:spPr>
          <a:xfrm rot="16200000">
            <a:off x="4071726" y="1515714"/>
            <a:ext cx="3826570" cy="3826570"/>
          </a:xfrm>
          <a:prstGeom prst="ellipse">
            <a:avLst/>
          </a:prstGeom>
        </p:spPr>
      </p:pic>
      <p:pic>
        <p:nvPicPr>
          <p:cNvPr id="20" name="图片 19"/>
          <p:cNvPicPr>
            <a:picLocks noChangeAspect="1"/>
          </p:cNvPicPr>
          <p:nvPr/>
        </p:nvPicPr>
        <p:blipFill rotWithShape="1">
          <a:blip r:embed="rId4" cstate="screen"/>
          <a:srcRect l="-4705" r="-4705"/>
          <a:stretch>
            <a:fillRect/>
          </a:stretch>
        </p:blipFill>
        <p:spPr>
          <a:xfrm rot="16200000">
            <a:off x="2484782" y="-289652"/>
            <a:ext cx="7222435" cy="7222435"/>
          </a:xfrm>
          <a:prstGeom prst="ellipse">
            <a:avLst/>
          </a:prstGeom>
        </p:spPr>
      </p:pic>
      <p:grpSp>
        <p:nvGrpSpPr>
          <p:cNvPr id="27" name="组合 26"/>
          <p:cNvGrpSpPr/>
          <p:nvPr/>
        </p:nvGrpSpPr>
        <p:grpSpPr>
          <a:xfrm>
            <a:off x="3354461" y="2107696"/>
            <a:ext cx="5681915" cy="1568548"/>
            <a:chOff x="4224237" y="1537853"/>
            <a:chExt cx="5681915" cy="1568548"/>
          </a:xfrm>
        </p:grpSpPr>
        <p:sp>
          <p:nvSpPr>
            <p:cNvPr id="24" name="文本框 23"/>
            <p:cNvSpPr txBox="1"/>
            <p:nvPr/>
          </p:nvSpPr>
          <p:spPr>
            <a:xfrm>
              <a:off x="4224334" y="1537951"/>
              <a:ext cx="5681818" cy="1568450"/>
            </a:xfrm>
            <a:prstGeom prst="rect">
              <a:avLst/>
            </a:prstGeom>
            <a:noFill/>
          </p:spPr>
          <p:txBody>
            <a:bodyPr wrap="square" rtlCol="0">
              <a:spAutoFit/>
            </a:bodyPr>
            <a:lstStyle/>
            <a:p>
              <a:pPr algn="dist"/>
              <a:r>
                <a:rPr lang="zh-CN" altLang="en-US" sz="9600" dirty="0">
                  <a:solidFill>
                    <a:srgbClr val="41029D"/>
                  </a:solidFill>
                  <a:latin typeface="方正正黑简体" panose="02000000000000000000" pitchFamily="2" charset="-122"/>
                  <a:ea typeface="方正正黑简体" panose="02000000000000000000" pitchFamily="2" charset="-122"/>
                  <a:cs typeface="+mn-ea"/>
                  <a:sym typeface="+mn-lt"/>
                </a:rPr>
                <a:t>白皮书</a:t>
              </a:r>
              <a:endParaRPr lang="zh-CN" altLang="en-US" sz="9600" dirty="0">
                <a:solidFill>
                  <a:srgbClr val="41029D"/>
                </a:solidFill>
                <a:latin typeface="方正正黑简体" panose="02000000000000000000" pitchFamily="2" charset="-122"/>
                <a:ea typeface="方正正黑简体" panose="02000000000000000000" pitchFamily="2" charset="-122"/>
                <a:cs typeface="+mn-ea"/>
                <a:sym typeface="+mn-lt"/>
              </a:endParaRPr>
            </a:p>
          </p:txBody>
        </p:sp>
        <p:sp>
          <p:nvSpPr>
            <p:cNvPr id="26" name="文本框 25"/>
            <p:cNvSpPr txBox="1"/>
            <p:nvPr/>
          </p:nvSpPr>
          <p:spPr>
            <a:xfrm>
              <a:off x="4224237" y="1537853"/>
              <a:ext cx="5681818" cy="1568450"/>
            </a:xfrm>
            <a:prstGeom prst="rect">
              <a:avLst/>
            </a:prstGeom>
            <a:noFill/>
          </p:spPr>
          <p:txBody>
            <a:bodyPr wrap="square" rtlCol="0">
              <a:spAutoFit/>
            </a:bodyPr>
            <a:lstStyle/>
            <a:p>
              <a:pPr algn="dist"/>
              <a:r>
                <a:rPr lang="zh-CN" altLang="en-US" sz="9600" dirty="0">
                  <a:solidFill>
                    <a:srgbClr val="FFFFFF"/>
                  </a:solidFill>
                  <a:effectLst>
                    <a:glow rad="63500">
                      <a:srgbClr val="41029D">
                        <a:alpha val="40000"/>
                      </a:srgbClr>
                    </a:glow>
                  </a:effectLst>
                  <a:latin typeface="方正正黑简体" panose="02000000000000000000" pitchFamily="2" charset="-122"/>
                  <a:ea typeface="方正正黑简体" panose="02000000000000000000" pitchFamily="2" charset="-122"/>
                  <a:cs typeface="+mn-ea"/>
                  <a:sym typeface="+mn-lt"/>
                </a:rPr>
                <a:t>白皮书</a:t>
              </a:r>
              <a:endParaRPr lang="zh-CN" altLang="en-US" sz="9600" dirty="0">
                <a:solidFill>
                  <a:srgbClr val="FFFFFF"/>
                </a:solidFill>
                <a:effectLst>
                  <a:glow rad="63500">
                    <a:srgbClr val="41029D">
                      <a:alpha val="40000"/>
                    </a:srgbClr>
                  </a:glow>
                </a:effectLst>
                <a:latin typeface="方正正黑简体" panose="02000000000000000000" pitchFamily="2" charset="-122"/>
                <a:ea typeface="方正正黑简体" panose="02000000000000000000" pitchFamily="2" charset="-122"/>
                <a:cs typeface="+mn-ea"/>
                <a:sym typeface="+mn-lt"/>
              </a:endParaRPr>
            </a:p>
          </p:txBody>
        </p:sp>
      </p:grpSp>
      <p:sp>
        <p:nvSpPr>
          <p:cNvPr id="28" name="文本框 27"/>
          <p:cNvSpPr txBox="1"/>
          <p:nvPr/>
        </p:nvSpPr>
        <p:spPr>
          <a:xfrm>
            <a:off x="3661167" y="3778624"/>
            <a:ext cx="5208106" cy="583565"/>
          </a:xfrm>
          <a:prstGeom prst="rect">
            <a:avLst/>
          </a:prstGeom>
          <a:noFill/>
        </p:spPr>
        <p:txBody>
          <a:bodyPr wrap="square" rtlCol="0">
            <a:spAutoFit/>
          </a:bodyPr>
          <a:lstStyle/>
          <a:p>
            <a:pPr algn="dist"/>
            <a:r>
              <a:rPr lang="en-US" altLang="zh-CN" sz="3200" dirty="0">
                <a:solidFill>
                  <a:schemeClr val="bg1"/>
                </a:solidFill>
                <a:cs typeface="+mn-ea"/>
                <a:sym typeface="+mn-lt"/>
              </a:rPr>
              <a:t>Metaverse Library</a:t>
            </a:r>
            <a:r>
              <a:rPr lang="zh-CN" altLang="en-US" sz="3200" dirty="0">
                <a:solidFill>
                  <a:schemeClr val="bg1"/>
                </a:solidFill>
                <a:cs typeface="+mn-ea"/>
                <a:sym typeface="+mn-lt"/>
              </a:rPr>
              <a:t>指南</a:t>
            </a:r>
            <a:endParaRPr lang="zh-CN" altLang="en-US" sz="3200" dirty="0">
              <a:solidFill>
                <a:schemeClr val="bg1"/>
              </a:solidFill>
              <a:cs typeface="+mn-ea"/>
              <a:sym typeface="+mn-lt"/>
            </a:endParaRPr>
          </a:p>
        </p:txBody>
      </p:sp>
      <p:sp>
        <p:nvSpPr>
          <p:cNvPr id="29" name="文本框 28"/>
          <p:cNvSpPr txBox="1"/>
          <p:nvPr/>
        </p:nvSpPr>
        <p:spPr>
          <a:xfrm>
            <a:off x="5057181" y="6204423"/>
            <a:ext cx="2233198" cy="368300"/>
          </a:xfrm>
          <a:prstGeom prst="rect">
            <a:avLst/>
          </a:prstGeom>
          <a:noFill/>
        </p:spPr>
        <p:txBody>
          <a:bodyPr wrap="square" rtlCol="0">
            <a:spAutoFit/>
          </a:bodyPr>
          <a:lstStyle/>
          <a:p>
            <a:pPr algn="ctr"/>
            <a:r>
              <a:rPr lang="en-US" altLang="zh-CN" dirty="0" smtClean="0">
                <a:solidFill>
                  <a:srgbClr val="93CDED"/>
                </a:solidFill>
                <a:cs typeface="+mn-ea"/>
                <a:sym typeface="+mn-lt"/>
              </a:rPr>
              <a:t>  2022.7</a:t>
            </a:r>
            <a:endParaRPr lang="zh-CN" altLang="en-US" dirty="0">
              <a:solidFill>
                <a:srgbClr val="93CDED"/>
              </a:solidFill>
              <a:cs typeface="+mn-ea"/>
              <a:sym typeface="+mn-lt"/>
            </a:endParaRPr>
          </a:p>
        </p:txBody>
      </p:sp>
      <p:sp>
        <p:nvSpPr>
          <p:cNvPr id="30" name="文本框 29"/>
          <p:cNvSpPr txBox="1"/>
          <p:nvPr/>
        </p:nvSpPr>
        <p:spPr>
          <a:xfrm>
            <a:off x="4691998" y="4363823"/>
            <a:ext cx="2918944" cy="400110"/>
          </a:xfrm>
          <a:prstGeom prst="rect">
            <a:avLst/>
          </a:prstGeom>
          <a:noFill/>
        </p:spPr>
        <p:txBody>
          <a:bodyPr wrap="square" rtlCol="0">
            <a:spAutoFit/>
          </a:bodyPr>
          <a:lstStyle/>
          <a:p>
            <a:pPr algn="dist"/>
            <a:r>
              <a:rPr lang="en-US" altLang="zh-CN" sz="2000" dirty="0">
                <a:gradFill>
                  <a:gsLst>
                    <a:gs pos="92000">
                      <a:srgbClr val="D62791"/>
                    </a:gs>
                    <a:gs pos="16000">
                      <a:srgbClr val="93CDED"/>
                    </a:gs>
                  </a:gsLst>
                  <a:lin ang="10800000" scaled="0"/>
                </a:gradFill>
                <a:cs typeface="+mn-ea"/>
                <a:sym typeface="+mn-lt"/>
              </a:rPr>
              <a:t>THE BUSINESS PLAN</a:t>
            </a:r>
            <a:endParaRPr lang="zh-CN" altLang="en-US" sz="2000" dirty="0">
              <a:gradFill>
                <a:gsLst>
                  <a:gs pos="92000">
                    <a:srgbClr val="D62791"/>
                  </a:gs>
                  <a:gs pos="16000">
                    <a:srgbClr val="93CDED"/>
                  </a:gs>
                </a:gsLst>
                <a:lin ang="10800000" scaled="0"/>
              </a:gradFill>
              <a:cs typeface="+mn-ea"/>
              <a:sym typeface="+mn-lt"/>
            </a:endParaRPr>
          </a:p>
        </p:txBody>
      </p:sp>
      <p:grpSp>
        <p:nvGrpSpPr>
          <p:cNvPr id="34" name="组合 33"/>
          <p:cNvGrpSpPr/>
          <p:nvPr/>
        </p:nvGrpSpPr>
        <p:grpSpPr>
          <a:xfrm>
            <a:off x="11350539" y="5569295"/>
            <a:ext cx="154858" cy="635128"/>
            <a:chOff x="11454046" y="4763933"/>
            <a:chExt cx="183871" cy="754121"/>
          </a:xfrm>
        </p:grpSpPr>
        <p:sp>
          <p:nvSpPr>
            <p:cNvPr id="31" name="椭圆 30"/>
            <p:cNvSpPr/>
            <p:nvPr/>
          </p:nvSpPr>
          <p:spPr>
            <a:xfrm>
              <a:off x="11454046" y="5050738"/>
              <a:ext cx="183871" cy="183871"/>
            </a:xfrm>
            <a:prstGeom prst="ellipse">
              <a:avLst/>
            </a:prstGeom>
            <a:solidFill>
              <a:srgbClr val="55AAD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1454046" y="4763933"/>
              <a:ext cx="183871" cy="183871"/>
            </a:xfrm>
            <a:prstGeom prst="ellipse">
              <a:avLst/>
            </a:prstGeom>
            <a:solidFill>
              <a:srgbClr val="55AAD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a:off x="11454046" y="5334183"/>
              <a:ext cx="183871" cy="183871"/>
            </a:xfrm>
            <a:prstGeom prst="ellipse">
              <a:avLst/>
            </a:prstGeom>
            <a:solidFill>
              <a:srgbClr val="55AAD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37"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animEffect transition="in" filter="barn(outVertical)">
                                      <p:cBhvr>
                                        <p:cTn id="14" dur="500"/>
                                        <p:tgtEl>
                                          <p:spTgt spid="27"/>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1000"/>
                                        <p:tgtEl>
                                          <p:spTgt spid="28"/>
                                        </p:tgtEl>
                                      </p:cBhvr>
                                    </p:animEffect>
                                    <p:anim calcmode="lin" valueType="num">
                                      <p:cBhvr>
                                        <p:cTn id="20" dur="1000" fill="hold"/>
                                        <p:tgtEl>
                                          <p:spTgt spid="28"/>
                                        </p:tgtEl>
                                        <p:attrNameLst>
                                          <p:attrName>ppt_x</p:attrName>
                                        </p:attrNameLst>
                                      </p:cBhvr>
                                      <p:tavLst>
                                        <p:tav tm="0">
                                          <p:val>
                                            <p:strVal val="#ppt_x"/>
                                          </p:val>
                                        </p:tav>
                                        <p:tav tm="100000">
                                          <p:val>
                                            <p:strVal val="#ppt_x"/>
                                          </p:val>
                                        </p:tav>
                                      </p:tavLst>
                                    </p:anim>
                                    <p:anim calcmode="lin" valueType="num">
                                      <p:cBhvr>
                                        <p:cTn id="21"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down)">
                                      <p:cBhvr>
                                        <p:cTn id="29" dur="500"/>
                                        <p:tgtEl>
                                          <p:spTgt spid="11"/>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ipe(left)">
                                      <p:cBhvr>
                                        <p:cTn id="34" dur="500"/>
                                        <p:tgtEl>
                                          <p:spTgt spid="30"/>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29"/>
                                        </p:tgtEl>
                                        <p:attrNameLst>
                                          <p:attrName>style.visibility</p:attrName>
                                        </p:attrNameLst>
                                      </p:cBhvr>
                                      <p:to>
                                        <p:strVal val="visible"/>
                                      </p:to>
                                    </p:set>
                                    <p:anim calcmode="lin" valueType="num">
                                      <p:cBhvr additive="base">
                                        <p:cTn id="39" dur="500" fill="hold"/>
                                        <p:tgtEl>
                                          <p:spTgt spid="29"/>
                                        </p:tgtEl>
                                        <p:attrNameLst>
                                          <p:attrName>ppt_x</p:attrName>
                                        </p:attrNameLst>
                                      </p:cBhvr>
                                      <p:tavLst>
                                        <p:tav tm="0">
                                          <p:val>
                                            <p:strVal val="#ppt_x"/>
                                          </p:val>
                                        </p:tav>
                                        <p:tav tm="100000">
                                          <p:val>
                                            <p:strVal val="#ppt_x"/>
                                          </p:val>
                                        </p:tav>
                                      </p:tavLst>
                                    </p:anim>
                                    <p:anim calcmode="lin" valueType="num">
                                      <p:cBhvr additive="base">
                                        <p:cTn id="4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34"/>
                                        </p:tgtEl>
                                        <p:attrNameLst>
                                          <p:attrName>style.visibility</p:attrName>
                                        </p:attrNameLst>
                                      </p:cBhvr>
                                      <p:to>
                                        <p:strVal val="visible"/>
                                      </p:to>
                                    </p:set>
                                    <p:animEffect transition="in" filter="wipe(up)">
                                      <p:cBhvr>
                                        <p:cTn id="45"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screen"/>
          <a:srcRect/>
          <a:stretch>
            <a:fillRect/>
          </a:stretch>
        </p:blipFill>
        <p:spPr>
          <a:xfrm rot="16200000">
            <a:off x="-1246784" y="-192328"/>
            <a:ext cx="2527858" cy="2527858"/>
          </a:xfrm>
          <a:prstGeom prst="ellipse">
            <a:avLst/>
          </a:prstGeom>
        </p:spPr>
      </p:pic>
      <p:pic>
        <p:nvPicPr>
          <p:cNvPr id="12" name="图片 11"/>
          <p:cNvPicPr>
            <a:picLocks noChangeAspect="1"/>
          </p:cNvPicPr>
          <p:nvPr/>
        </p:nvPicPr>
        <p:blipFill rotWithShape="1">
          <a:blip r:embed="rId2" cstate="screen"/>
          <a:srcRect l="-513" r="-74"/>
          <a:stretch>
            <a:fillRect/>
          </a:stretch>
        </p:blipFill>
        <p:spPr>
          <a:xfrm flipH="1">
            <a:off x="215028" y="1397200"/>
            <a:ext cx="12192000" cy="3843133"/>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a:noFill/>
        </p:spPr>
      </p:pic>
      <p:sp>
        <p:nvSpPr>
          <p:cNvPr id="2" name="矩形 1"/>
          <p:cNvSpPr/>
          <p:nvPr/>
        </p:nvSpPr>
        <p:spPr>
          <a:xfrm>
            <a:off x="886460" y="174625"/>
            <a:ext cx="10995660" cy="6508115"/>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Shape 344"/>
          <p:cNvGrpSpPr/>
          <p:nvPr/>
        </p:nvGrpSpPr>
        <p:grpSpPr>
          <a:xfrm>
            <a:off x="875076" y="1937734"/>
            <a:ext cx="1765422" cy="1959756"/>
            <a:chOff x="9259888" y="2897188"/>
            <a:chExt cx="2220913" cy="2465386"/>
          </a:xfrm>
          <a:gradFill>
            <a:gsLst>
              <a:gs pos="0">
                <a:srgbClr val="55AADC"/>
              </a:gs>
              <a:gs pos="100000">
                <a:srgbClr val="D0358C"/>
              </a:gs>
            </a:gsLst>
            <a:lin ang="5400000" scaled="1"/>
          </a:gradFill>
        </p:grpSpPr>
        <p:sp>
          <p:nvSpPr>
            <p:cNvPr id="7" name="Shape 345"/>
            <p:cNvSpPr/>
            <p:nvPr/>
          </p:nvSpPr>
          <p:spPr>
            <a:xfrm>
              <a:off x="9259888" y="2897188"/>
              <a:ext cx="2220913" cy="2465386"/>
            </a:xfrm>
            <a:custGeom>
              <a:avLst/>
              <a:gdLst/>
              <a:ahLst/>
              <a:cxnLst/>
              <a:rect l="0" t="0" r="0" b="0"/>
              <a:pathLst>
                <a:path w="120000" h="120000" extrusionOk="0">
                  <a:moveTo>
                    <a:pt x="76146" y="87087"/>
                  </a:moveTo>
                  <a:lnTo>
                    <a:pt x="75598" y="87937"/>
                  </a:lnTo>
                  <a:lnTo>
                    <a:pt x="75100" y="88725"/>
                  </a:lnTo>
                  <a:lnTo>
                    <a:pt x="74620" y="89466"/>
                  </a:lnTo>
                  <a:lnTo>
                    <a:pt x="74157" y="90146"/>
                  </a:lnTo>
                  <a:lnTo>
                    <a:pt x="73711" y="90749"/>
                  </a:lnTo>
                  <a:lnTo>
                    <a:pt x="73299" y="91321"/>
                  </a:lnTo>
                  <a:lnTo>
                    <a:pt x="72888" y="91846"/>
                  </a:lnTo>
                  <a:lnTo>
                    <a:pt x="72528" y="92325"/>
                  </a:lnTo>
                  <a:lnTo>
                    <a:pt x="71825" y="93175"/>
                  </a:lnTo>
                  <a:lnTo>
                    <a:pt x="71207" y="93886"/>
                  </a:lnTo>
                  <a:lnTo>
                    <a:pt x="70641" y="94504"/>
                  </a:lnTo>
                  <a:lnTo>
                    <a:pt x="70144" y="95029"/>
                  </a:lnTo>
                  <a:lnTo>
                    <a:pt x="69715" y="95524"/>
                  </a:lnTo>
                  <a:lnTo>
                    <a:pt x="69338" y="95972"/>
                  </a:lnTo>
                  <a:lnTo>
                    <a:pt x="69166" y="96219"/>
                  </a:lnTo>
                  <a:lnTo>
                    <a:pt x="68995" y="96451"/>
                  </a:lnTo>
                  <a:lnTo>
                    <a:pt x="68840" y="96682"/>
                  </a:lnTo>
                  <a:lnTo>
                    <a:pt x="68703" y="96930"/>
                  </a:lnTo>
                  <a:lnTo>
                    <a:pt x="68583" y="97208"/>
                  </a:lnTo>
                  <a:lnTo>
                    <a:pt x="68446" y="97486"/>
                  </a:lnTo>
                  <a:lnTo>
                    <a:pt x="68343" y="97795"/>
                  </a:lnTo>
                  <a:lnTo>
                    <a:pt x="68206" y="98135"/>
                  </a:lnTo>
                  <a:lnTo>
                    <a:pt x="68103" y="98475"/>
                  </a:lnTo>
                  <a:lnTo>
                    <a:pt x="68000" y="98861"/>
                  </a:lnTo>
                  <a:lnTo>
                    <a:pt x="67914" y="99294"/>
                  </a:lnTo>
                  <a:lnTo>
                    <a:pt x="67829" y="99742"/>
                  </a:lnTo>
                  <a:lnTo>
                    <a:pt x="67743" y="100175"/>
                  </a:lnTo>
                  <a:lnTo>
                    <a:pt x="67657" y="100576"/>
                  </a:lnTo>
                  <a:lnTo>
                    <a:pt x="67571" y="100947"/>
                  </a:lnTo>
                  <a:lnTo>
                    <a:pt x="67486" y="101318"/>
                  </a:lnTo>
                  <a:lnTo>
                    <a:pt x="67400" y="101643"/>
                  </a:lnTo>
                  <a:lnTo>
                    <a:pt x="67280" y="101967"/>
                  </a:lnTo>
                  <a:lnTo>
                    <a:pt x="67177" y="102261"/>
                  </a:lnTo>
                  <a:lnTo>
                    <a:pt x="67074" y="102539"/>
                  </a:lnTo>
                  <a:lnTo>
                    <a:pt x="67228" y="102631"/>
                  </a:lnTo>
                  <a:lnTo>
                    <a:pt x="67383" y="102724"/>
                  </a:lnTo>
                  <a:lnTo>
                    <a:pt x="67503" y="102832"/>
                  </a:lnTo>
                  <a:lnTo>
                    <a:pt x="67623" y="102971"/>
                  </a:lnTo>
                  <a:lnTo>
                    <a:pt x="67709" y="103095"/>
                  </a:lnTo>
                  <a:lnTo>
                    <a:pt x="67760" y="103234"/>
                  </a:lnTo>
                  <a:lnTo>
                    <a:pt x="67811" y="103389"/>
                  </a:lnTo>
                  <a:lnTo>
                    <a:pt x="67811" y="103543"/>
                  </a:lnTo>
                  <a:lnTo>
                    <a:pt x="67811" y="104331"/>
                  </a:lnTo>
                  <a:lnTo>
                    <a:pt x="67811" y="104455"/>
                  </a:lnTo>
                  <a:lnTo>
                    <a:pt x="67777" y="104563"/>
                  </a:lnTo>
                  <a:lnTo>
                    <a:pt x="67743" y="104687"/>
                  </a:lnTo>
                  <a:lnTo>
                    <a:pt x="67691" y="104795"/>
                  </a:lnTo>
                  <a:lnTo>
                    <a:pt x="67623" y="104887"/>
                  </a:lnTo>
                  <a:lnTo>
                    <a:pt x="67554" y="104996"/>
                  </a:lnTo>
                  <a:lnTo>
                    <a:pt x="67451" y="105088"/>
                  </a:lnTo>
                  <a:lnTo>
                    <a:pt x="67348" y="105181"/>
                  </a:lnTo>
                  <a:lnTo>
                    <a:pt x="67228" y="105243"/>
                  </a:lnTo>
                  <a:lnTo>
                    <a:pt x="67108" y="105320"/>
                  </a:lnTo>
                  <a:lnTo>
                    <a:pt x="66988" y="105382"/>
                  </a:lnTo>
                  <a:lnTo>
                    <a:pt x="66851" y="105428"/>
                  </a:lnTo>
                  <a:lnTo>
                    <a:pt x="66697" y="105459"/>
                  </a:lnTo>
                  <a:lnTo>
                    <a:pt x="66542" y="105490"/>
                  </a:lnTo>
                  <a:lnTo>
                    <a:pt x="66371" y="105506"/>
                  </a:lnTo>
                  <a:lnTo>
                    <a:pt x="66216" y="105521"/>
                  </a:lnTo>
                  <a:lnTo>
                    <a:pt x="44950" y="105521"/>
                  </a:lnTo>
                  <a:lnTo>
                    <a:pt x="44796" y="105506"/>
                  </a:lnTo>
                  <a:lnTo>
                    <a:pt x="44641" y="105490"/>
                  </a:lnTo>
                  <a:lnTo>
                    <a:pt x="44487" y="105459"/>
                  </a:lnTo>
                  <a:lnTo>
                    <a:pt x="44350" y="105428"/>
                  </a:lnTo>
                  <a:lnTo>
                    <a:pt x="44213" y="105382"/>
                  </a:lnTo>
                  <a:lnTo>
                    <a:pt x="44093" y="105320"/>
                  </a:lnTo>
                  <a:lnTo>
                    <a:pt x="43955" y="105258"/>
                  </a:lnTo>
                  <a:lnTo>
                    <a:pt x="43853" y="105181"/>
                  </a:lnTo>
                  <a:lnTo>
                    <a:pt x="43801" y="105150"/>
                  </a:lnTo>
                  <a:lnTo>
                    <a:pt x="43715" y="105073"/>
                  </a:lnTo>
                  <a:lnTo>
                    <a:pt x="43715" y="105057"/>
                  </a:lnTo>
                  <a:lnTo>
                    <a:pt x="43647" y="104980"/>
                  </a:lnTo>
                  <a:lnTo>
                    <a:pt x="43578" y="104887"/>
                  </a:lnTo>
                  <a:lnTo>
                    <a:pt x="43527" y="104810"/>
                  </a:lnTo>
                  <a:lnTo>
                    <a:pt x="43475" y="104718"/>
                  </a:lnTo>
                  <a:lnTo>
                    <a:pt x="43424" y="104625"/>
                  </a:lnTo>
                  <a:lnTo>
                    <a:pt x="43390" y="104532"/>
                  </a:lnTo>
                  <a:lnTo>
                    <a:pt x="43372" y="104439"/>
                  </a:lnTo>
                  <a:lnTo>
                    <a:pt x="43372" y="104331"/>
                  </a:lnTo>
                  <a:lnTo>
                    <a:pt x="43372" y="103543"/>
                  </a:lnTo>
                  <a:lnTo>
                    <a:pt x="43390" y="103389"/>
                  </a:lnTo>
                  <a:lnTo>
                    <a:pt x="43424" y="103234"/>
                  </a:lnTo>
                  <a:lnTo>
                    <a:pt x="43492" y="103095"/>
                  </a:lnTo>
                  <a:lnTo>
                    <a:pt x="43578" y="102971"/>
                  </a:lnTo>
                  <a:lnTo>
                    <a:pt x="43681" y="102832"/>
                  </a:lnTo>
                  <a:lnTo>
                    <a:pt x="43801" y="102724"/>
                  </a:lnTo>
                  <a:lnTo>
                    <a:pt x="43938" y="102631"/>
                  </a:lnTo>
                  <a:lnTo>
                    <a:pt x="44110" y="102539"/>
                  </a:lnTo>
                  <a:lnTo>
                    <a:pt x="43990" y="102261"/>
                  </a:lnTo>
                  <a:lnTo>
                    <a:pt x="43887" y="101967"/>
                  </a:lnTo>
                  <a:lnTo>
                    <a:pt x="43784" y="101643"/>
                  </a:lnTo>
                  <a:lnTo>
                    <a:pt x="43698" y="101318"/>
                  </a:lnTo>
                  <a:lnTo>
                    <a:pt x="43612" y="100947"/>
                  </a:lnTo>
                  <a:lnTo>
                    <a:pt x="43527" y="100576"/>
                  </a:lnTo>
                  <a:lnTo>
                    <a:pt x="43441" y="100175"/>
                  </a:lnTo>
                  <a:lnTo>
                    <a:pt x="43355" y="99742"/>
                  </a:lnTo>
                  <a:lnTo>
                    <a:pt x="43269" y="99294"/>
                  </a:lnTo>
                  <a:lnTo>
                    <a:pt x="43167" y="98861"/>
                  </a:lnTo>
                  <a:lnTo>
                    <a:pt x="43064" y="98475"/>
                  </a:lnTo>
                  <a:lnTo>
                    <a:pt x="42961" y="98135"/>
                  </a:lnTo>
                  <a:lnTo>
                    <a:pt x="42841" y="97795"/>
                  </a:lnTo>
                  <a:lnTo>
                    <a:pt x="42721" y="97486"/>
                  </a:lnTo>
                  <a:lnTo>
                    <a:pt x="42601" y="97208"/>
                  </a:lnTo>
                  <a:lnTo>
                    <a:pt x="42481" y="96930"/>
                  </a:lnTo>
                  <a:lnTo>
                    <a:pt x="42326" y="96682"/>
                  </a:lnTo>
                  <a:lnTo>
                    <a:pt x="42172" y="96451"/>
                  </a:lnTo>
                  <a:lnTo>
                    <a:pt x="42000" y="96219"/>
                  </a:lnTo>
                  <a:lnTo>
                    <a:pt x="41829" y="95972"/>
                  </a:lnTo>
                  <a:lnTo>
                    <a:pt x="41452" y="95524"/>
                  </a:lnTo>
                  <a:lnTo>
                    <a:pt x="41023" y="95029"/>
                  </a:lnTo>
                  <a:lnTo>
                    <a:pt x="40543" y="94504"/>
                  </a:lnTo>
                  <a:lnTo>
                    <a:pt x="39977" y="93886"/>
                  </a:lnTo>
                  <a:lnTo>
                    <a:pt x="39342" y="93175"/>
                  </a:lnTo>
                  <a:lnTo>
                    <a:pt x="38656" y="92325"/>
                  </a:lnTo>
                  <a:lnTo>
                    <a:pt x="38279" y="91846"/>
                  </a:lnTo>
                  <a:lnTo>
                    <a:pt x="37884" y="91321"/>
                  </a:lnTo>
                  <a:lnTo>
                    <a:pt x="37456" y="90749"/>
                  </a:lnTo>
                  <a:lnTo>
                    <a:pt x="37027" y="90146"/>
                  </a:lnTo>
                  <a:lnTo>
                    <a:pt x="36564" y="89466"/>
                  </a:lnTo>
                  <a:lnTo>
                    <a:pt x="36084" y="88725"/>
                  </a:lnTo>
                  <a:lnTo>
                    <a:pt x="35569" y="87937"/>
                  </a:lnTo>
                  <a:lnTo>
                    <a:pt x="35037" y="87087"/>
                  </a:lnTo>
                  <a:lnTo>
                    <a:pt x="34677" y="86500"/>
                  </a:lnTo>
                  <a:lnTo>
                    <a:pt x="34334" y="85882"/>
                  </a:lnTo>
                  <a:lnTo>
                    <a:pt x="34026" y="85279"/>
                  </a:lnTo>
                  <a:lnTo>
                    <a:pt x="33717" y="84645"/>
                  </a:lnTo>
                  <a:lnTo>
                    <a:pt x="33442" y="83996"/>
                  </a:lnTo>
                  <a:lnTo>
                    <a:pt x="33185" y="83363"/>
                  </a:lnTo>
                  <a:lnTo>
                    <a:pt x="32945" y="82698"/>
                  </a:lnTo>
                  <a:lnTo>
                    <a:pt x="32722" y="82034"/>
                  </a:lnTo>
                  <a:lnTo>
                    <a:pt x="32533" y="81370"/>
                  </a:lnTo>
                  <a:lnTo>
                    <a:pt x="32362" y="80690"/>
                  </a:lnTo>
                  <a:lnTo>
                    <a:pt x="32225" y="79994"/>
                  </a:lnTo>
                  <a:lnTo>
                    <a:pt x="32105" y="79314"/>
                  </a:lnTo>
                  <a:lnTo>
                    <a:pt x="32002" y="78604"/>
                  </a:lnTo>
                  <a:lnTo>
                    <a:pt x="31916" y="77893"/>
                  </a:lnTo>
                  <a:lnTo>
                    <a:pt x="31882" y="77167"/>
                  </a:lnTo>
                  <a:lnTo>
                    <a:pt x="31865" y="76456"/>
                  </a:lnTo>
                  <a:lnTo>
                    <a:pt x="31899" y="75359"/>
                  </a:lnTo>
                  <a:lnTo>
                    <a:pt x="32002" y="74262"/>
                  </a:lnTo>
                  <a:lnTo>
                    <a:pt x="32156" y="73195"/>
                  </a:lnTo>
                  <a:lnTo>
                    <a:pt x="32362" y="72160"/>
                  </a:lnTo>
                  <a:lnTo>
                    <a:pt x="32619" y="71125"/>
                  </a:lnTo>
                  <a:lnTo>
                    <a:pt x="32945" y="70105"/>
                  </a:lnTo>
                  <a:lnTo>
                    <a:pt x="33305" y="69116"/>
                  </a:lnTo>
                  <a:lnTo>
                    <a:pt x="33734" y="68158"/>
                  </a:lnTo>
                  <a:lnTo>
                    <a:pt x="34214" y="67216"/>
                  </a:lnTo>
                  <a:lnTo>
                    <a:pt x="34729" y="66288"/>
                  </a:lnTo>
                  <a:lnTo>
                    <a:pt x="35312" y="65392"/>
                  </a:lnTo>
                  <a:lnTo>
                    <a:pt x="35929" y="64542"/>
                  </a:lnTo>
                  <a:lnTo>
                    <a:pt x="36581" y="63708"/>
                  </a:lnTo>
                  <a:lnTo>
                    <a:pt x="37284" y="62904"/>
                  </a:lnTo>
                  <a:lnTo>
                    <a:pt x="38039" y="62116"/>
                  </a:lnTo>
                  <a:lnTo>
                    <a:pt x="38828" y="61375"/>
                  </a:lnTo>
                  <a:lnTo>
                    <a:pt x="39651" y="60679"/>
                  </a:lnTo>
                  <a:lnTo>
                    <a:pt x="40508" y="60015"/>
                  </a:lnTo>
                  <a:lnTo>
                    <a:pt x="41400" y="59366"/>
                  </a:lnTo>
                  <a:lnTo>
                    <a:pt x="42343" y="58794"/>
                  </a:lnTo>
                  <a:lnTo>
                    <a:pt x="43304" y="58223"/>
                  </a:lnTo>
                  <a:lnTo>
                    <a:pt x="44281" y="57728"/>
                  </a:lnTo>
                  <a:lnTo>
                    <a:pt x="45310" y="57249"/>
                  </a:lnTo>
                  <a:lnTo>
                    <a:pt x="46357" y="56816"/>
                  </a:lnTo>
                  <a:lnTo>
                    <a:pt x="47437" y="56430"/>
                  </a:lnTo>
                  <a:lnTo>
                    <a:pt x="48535" y="56106"/>
                  </a:lnTo>
                  <a:lnTo>
                    <a:pt x="49649" y="55812"/>
                  </a:lnTo>
                  <a:lnTo>
                    <a:pt x="50816" y="55565"/>
                  </a:lnTo>
                  <a:lnTo>
                    <a:pt x="51982" y="55379"/>
                  </a:lnTo>
                  <a:lnTo>
                    <a:pt x="53165" y="55256"/>
                  </a:lnTo>
                  <a:lnTo>
                    <a:pt x="54383" y="55163"/>
                  </a:lnTo>
                  <a:lnTo>
                    <a:pt x="55583" y="55148"/>
                  </a:lnTo>
                  <a:lnTo>
                    <a:pt x="56544" y="55163"/>
                  </a:lnTo>
                  <a:lnTo>
                    <a:pt x="57470" y="55209"/>
                  </a:lnTo>
                  <a:lnTo>
                    <a:pt x="58396" y="55287"/>
                  </a:lnTo>
                  <a:lnTo>
                    <a:pt x="59322" y="55395"/>
                  </a:lnTo>
                  <a:lnTo>
                    <a:pt x="60214" y="55549"/>
                  </a:lnTo>
                  <a:lnTo>
                    <a:pt x="61106" y="55735"/>
                  </a:lnTo>
                  <a:lnTo>
                    <a:pt x="61997" y="55936"/>
                  </a:lnTo>
                  <a:lnTo>
                    <a:pt x="62855" y="56167"/>
                  </a:lnTo>
                  <a:lnTo>
                    <a:pt x="63713" y="56415"/>
                  </a:lnTo>
                  <a:lnTo>
                    <a:pt x="64536" y="56724"/>
                  </a:lnTo>
                  <a:lnTo>
                    <a:pt x="65359" y="57033"/>
                  </a:lnTo>
                  <a:lnTo>
                    <a:pt x="66165" y="57373"/>
                  </a:lnTo>
                  <a:lnTo>
                    <a:pt x="66954" y="57759"/>
                  </a:lnTo>
                  <a:lnTo>
                    <a:pt x="67726" y="58145"/>
                  </a:lnTo>
                  <a:lnTo>
                    <a:pt x="68480" y="58562"/>
                  </a:lnTo>
                  <a:lnTo>
                    <a:pt x="69201" y="59011"/>
                  </a:lnTo>
                  <a:lnTo>
                    <a:pt x="69904" y="59474"/>
                  </a:lnTo>
                  <a:lnTo>
                    <a:pt x="70607" y="59969"/>
                  </a:lnTo>
                  <a:lnTo>
                    <a:pt x="71276" y="60479"/>
                  </a:lnTo>
                  <a:lnTo>
                    <a:pt x="71910" y="61019"/>
                  </a:lnTo>
                  <a:lnTo>
                    <a:pt x="72545" y="61591"/>
                  </a:lnTo>
                  <a:lnTo>
                    <a:pt x="73162" y="62163"/>
                  </a:lnTo>
                  <a:lnTo>
                    <a:pt x="73728" y="62765"/>
                  </a:lnTo>
                  <a:lnTo>
                    <a:pt x="74294" y="63368"/>
                  </a:lnTo>
                  <a:lnTo>
                    <a:pt x="74809" y="64002"/>
                  </a:lnTo>
                  <a:lnTo>
                    <a:pt x="75323" y="64666"/>
                  </a:lnTo>
                  <a:lnTo>
                    <a:pt x="75803" y="65330"/>
                  </a:lnTo>
                  <a:lnTo>
                    <a:pt x="76249" y="66010"/>
                  </a:lnTo>
                  <a:lnTo>
                    <a:pt x="76661" y="66721"/>
                  </a:lnTo>
                  <a:lnTo>
                    <a:pt x="77055" y="67432"/>
                  </a:lnTo>
                  <a:lnTo>
                    <a:pt x="77416" y="68174"/>
                  </a:lnTo>
                  <a:lnTo>
                    <a:pt x="77759" y="68915"/>
                  </a:lnTo>
                  <a:lnTo>
                    <a:pt x="77930" y="69348"/>
                  </a:lnTo>
                  <a:lnTo>
                    <a:pt x="78102" y="69812"/>
                  </a:lnTo>
                  <a:lnTo>
                    <a:pt x="78256" y="70244"/>
                  </a:lnTo>
                  <a:lnTo>
                    <a:pt x="78410" y="70708"/>
                  </a:lnTo>
                  <a:lnTo>
                    <a:pt x="78565" y="71171"/>
                  </a:lnTo>
                  <a:lnTo>
                    <a:pt x="78685" y="71635"/>
                  </a:lnTo>
                  <a:lnTo>
                    <a:pt x="78805" y="72098"/>
                  </a:lnTo>
                  <a:lnTo>
                    <a:pt x="78908" y="72577"/>
                  </a:lnTo>
                  <a:lnTo>
                    <a:pt x="78993" y="73041"/>
                  </a:lnTo>
                  <a:lnTo>
                    <a:pt x="79079" y="73520"/>
                  </a:lnTo>
                  <a:lnTo>
                    <a:pt x="79148" y="73999"/>
                  </a:lnTo>
                  <a:lnTo>
                    <a:pt x="79199" y="74493"/>
                  </a:lnTo>
                  <a:lnTo>
                    <a:pt x="79251" y="74972"/>
                  </a:lnTo>
                  <a:lnTo>
                    <a:pt x="79285" y="75467"/>
                  </a:lnTo>
                  <a:lnTo>
                    <a:pt x="79302" y="75946"/>
                  </a:lnTo>
                  <a:lnTo>
                    <a:pt x="79302" y="76456"/>
                  </a:lnTo>
                  <a:lnTo>
                    <a:pt x="79285" y="77167"/>
                  </a:lnTo>
                  <a:lnTo>
                    <a:pt x="79251" y="77893"/>
                  </a:lnTo>
                  <a:lnTo>
                    <a:pt x="79182" y="78604"/>
                  </a:lnTo>
                  <a:lnTo>
                    <a:pt x="79096" y="79314"/>
                  </a:lnTo>
                  <a:lnTo>
                    <a:pt x="78976" y="79994"/>
                  </a:lnTo>
                  <a:lnTo>
                    <a:pt x="78822" y="80690"/>
                  </a:lnTo>
                  <a:lnTo>
                    <a:pt x="78650" y="81370"/>
                  </a:lnTo>
                  <a:lnTo>
                    <a:pt x="78445" y="82034"/>
                  </a:lnTo>
                  <a:lnTo>
                    <a:pt x="78239" y="82698"/>
                  </a:lnTo>
                  <a:lnTo>
                    <a:pt x="77999" y="83363"/>
                  </a:lnTo>
                  <a:lnTo>
                    <a:pt x="77741" y="83996"/>
                  </a:lnTo>
                  <a:lnTo>
                    <a:pt x="77450" y="84645"/>
                  </a:lnTo>
                  <a:lnTo>
                    <a:pt x="77158" y="85279"/>
                  </a:lnTo>
                  <a:lnTo>
                    <a:pt x="76850" y="85882"/>
                  </a:lnTo>
                  <a:lnTo>
                    <a:pt x="76489" y="86500"/>
                  </a:lnTo>
                  <a:lnTo>
                    <a:pt x="76146" y="87087"/>
                  </a:lnTo>
                  <a:close/>
                  <a:moveTo>
                    <a:pt x="66559" y="108890"/>
                  </a:moveTo>
                  <a:lnTo>
                    <a:pt x="66559" y="109013"/>
                  </a:lnTo>
                  <a:lnTo>
                    <a:pt x="66542" y="109121"/>
                  </a:lnTo>
                  <a:lnTo>
                    <a:pt x="66508" y="109229"/>
                  </a:lnTo>
                  <a:lnTo>
                    <a:pt x="66457" y="109338"/>
                  </a:lnTo>
                  <a:lnTo>
                    <a:pt x="66388" y="109446"/>
                  </a:lnTo>
                  <a:lnTo>
                    <a:pt x="66319" y="109539"/>
                  </a:lnTo>
                  <a:lnTo>
                    <a:pt x="66234" y="109631"/>
                  </a:lnTo>
                  <a:lnTo>
                    <a:pt x="66148" y="109708"/>
                  </a:lnTo>
                  <a:lnTo>
                    <a:pt x="66045" y="109786"/>
                  </a:lnTo>
                  <a:lnTo>
                    <a:pt x="65925" y="109878"/>
                  </a:lnTo>
                  <a:lnTo>
                    <a:pt x="65822" y="109925"/>
                  </a:lnTo>
                  <a:lnTo>
                    <a:pt x="65702" y="109987"/>
                  </a:lnTo>
                  <a:lnTo>
                    <a:pt x="65565" y="110018"/>
                  </a:lnTo>
                  <a:lnTo>
                    <a:pt x="65410" y="110048"/>
                  </a:lnTo>
                  <a:lnTo>
                    <a:pt x="65273" y="110064"/>
                  </a:lnTo>
                  <a:lnTo>
                    <a:pt x="65136" y="110079"/>
                  </a:lnTo>
                  <a:lnTo>
                    <a:pt x="49684" y="110064"/>
                  </a:lnTo>
                  <a:lnTo>
                    <a:pt x="46065" y="110064"/>
                  </a:lnTo>
                  <a:lnTo>
                    <a:pt x="45893" y="110064"/>
                  </a:lnTo>
                  <a:lnTo>
                    <a:pt x="45756" y="110048"/>
                  </a:lnTo>
                  <a:lnTo>
                    <a:pt x="45619" y="110018"/>
                  </a:lnTo>
                  <a:lnTo>
                    <a:pt x="45499" y="109987"/>
                  </a:lnTo>
                  <a:lnTo>
                    <a:pt x="45362" y="109925"/>
                  </a:lnTo>
                  <a:lnTo>
                    <a:pt x="45259" y="109878"/>
                  </a:lnTo>
                  <a:lnTo>
                    <a:pt x="45139" y="109786"/>
                  </a:lnTo>
                  <a:lnTo>
                    <a:pt x="45053" y="109708"/>
                  </a:lnTo>
                  <a:lnTo>
                    <a:pt x="44933" y="109631"/>
                  </a:lnTo>
                  <a:lnTo>
                    <a:pt x="44864" y="109539"/>
                  </a:lnTo>
                  <a:lnTo>
                    <a:pt x="44796" y="109446"/>
                  </a:lnTo>
                  <a:lnTo>
                    <a:pt x="44727" y="109338"/>
                  </a:lnTo>
                  <a:lnTo>
                    <a:pt x="44676" y="109229"/>
                  </a:lnTo>
                  <a:lnTo>
                    <a:pt x="44641" y="109121"/>
                  </a:lnTo>
                  <a:lnTo>
                    <a:pt x="44624" y="109013"/>
                  </a:lnTo>
                  <a:lnTo>
                    <a:pt x="44624" y="108890"/>
                  </a:lnTo>
                  <a:lnTo>
                    <a:pt x="44624" y="108101"/>
                  </a:lnTo>
                  <a:lnTo>
                    <a:pt x="44624" y="107978"/>
                  </a:lnTo>
                  <a:lnTo>
                    <a:pt x="44641" y="107870"/>
                  </a:lnTo>
                  <a:lnTo>
                    <a:pt x="44676" y="107746"/>
                  </a:lnTo>
                  <a:lnTo>
                    <a:pt x="44727" y="107653"/>
                  </a:lnTo>
                  <a:lnTo>
                    <a:pt x="44779" y="107561"/>
                  </a:lnTo>
                  <a:lnTo>
                    <a:pt x="44830" y="107468"/>
                  </a:lnTo>
                  <a:lnTo>
                    <a:pt x="44916" y="107375"/>
                  </a:lnTo>
                  <a:lnTo>
                    <a:pt x="45019" y="107298"/>
                  </a:lnTo>
                  <a:lnTo>
                    <a:pt x="45105" y="107221"/>
                  </a:lnTo>
                  <a:lnTo>
                    <a:pt x="45207" y="107159"/>
                  </a:lnTo>
                  <a:lnTo>
                    <a:pt x="45310" y="107097"/>
                  </a:lnTo>
                  <a:lnTo>
                    <a:pt x="45413" y="107051"/>
                  </a:lnTo>
                  <a:lnTo>
                    <a:pt x="45533" y="107004"/>
                  </a:lnTo>
                  <a:lnTo>
                    <a:pt x="45653" y="106973"/>
                  </a:lnTo>
                  <a:lnTo>
                    <a:pt x="45791" y="106943"/>
                  </a:lnTo>
                  <a:lnTo>
                    <a:pt x="45928" y="106927"/>
                  </a:lnTo>
                  <a:lnTo>
                    <a:pt x="46065" y="106912"/>
                  </a:lnTo>
                  <a:lnTo>
                    <a:pt x="65136" y="106912"/>
                  </a:lnTo>
                  <a:lnTo>
                    <a:pt x="65273" y="106927"/>
                  </a:lnTo>
                  <a:lnTo>
                    <a:pt x="65410" y="106943"/>
                  </a:lnTo>
                  <a:lnTo>
                    <a:pt x="65565" y="106973"/>
                  </a:lnTo>
                  <a:lnTo>
                    <a:pt x="65702" y="107004"/>
                  </a:lnTo>
                  <a:lnTo>
                    <a:pt x="65822" y="107051"/>
                  </a:lnTo>
                  <a:lnTo>
                    <a:pt x="65925" y="107113"/>
                  </a:lnTo>
                  <a:lnTo>
                    <a:pt x="66045" y="107174"/>
                  </a:lnTo>
                  <a:lnTo>
                    <a:pt x="66148" y="107252"/>
                  </a:lnTo>
                  <a:lnTo>
                    <a:pt x="66234" y="107344"/>
                  </a:lnTo>
                  <a:lnTo>
                    <a:pt x="66319" y="107422"/>
                  </a:lnTo>
                  <a:lnTo>
                    <a:pt x="66388" y="107530"/>
                  </a:lnTo>
                  <a:lnTo>
                    <a:pt x="66457" y="107622"/>
                  </a:lnTo>
                  <a:lnTo>
                    <a:pt x="66508" y="107731"/>
                  </a:lnTo>
                  <a:lnTo>
                    <a:pt x="66542" y="107839"/>
                  </a:lnTo>
                  <a:lnTo>
                    <a:pt x="66559" y="107978"/>
                  </a:lnTo>
                  <a:lnTo>
                    <a:pt x="66559" y="108101"/>
                  </a:lnTo>
                  <a:lnTo>
                    <a:pt x="66559" y="108890"/>
                  </a:lnTo>
                  <a:close/>
                  <a:moveTo>
                    <a:pt x="56012" y="115395"/>
                  </a:moveTo>
                  <a:lnTo>
                    <a:pt x="55721" y="115410"/>
                  </a:lnTo>
                  <a:lnTo>
                    <a:pt x="55378" y="115395"/>
                  </a:lnTo>
                  <a:lnTo>
                    <a:pt x="55017" y="115379"/>
                  </a:lnTo>
                  <a:lnTo>
                    <a:pt x="54657" y="115364"/>
                  </a:lnTo>
                  <a:lnTo>
                    <a:pt x="54297" y="115333"/>
                  </a:lnTo>
                  <a:lnTo>
                    <a:pt x="53954" y="115287"/>
                  </a:lnTo>
                  <a:lnTo>
                    <a:pt x="53611" y="115240"/>
                  </a:lnTo>
                  <a:lnTo>
                    <a:pt x="53251" y="115194"/>
                  </a:lnTo>
                  <a:lnTo>
                    <a:pt x="52908" y="115132"/>
                  </a:lnTo>
                  <a:lnTo>
                    <a:pt x="52565" y="115055"/>
                  </a:lnTo>
                  <a:lnTo>
                    <a:pt x="52222" y="114978"/>
                  </a:lnTo>
                  <a:lnTo>
                    <a:pt x="51896" y="114885"/>
                  </a:lnTo>
                  <a:lnTo>
                    <a:pt x="51570" y="114792"/>
                  </a:lnTo>
                  <a:lnTo>
                    <a:pt x="51244" y="114669"/>
                  </a:lnTo>
                  <a:lnTo>
                    <a:pt x="50936" y="114560"/>
                  </a:lnTo>
                  <a:lnTo>
                    <a:pt x="50627" y="114437"/>
                  </a:lnTo>
                  <a:lnTo>
                    <a:pt x="50335" y="114313"/>
                  </a:lnTo>
                  <a:lnTo>
                    <a:pt x="50061" y="114190"/>
                  </a:lnTo>
                  <a:lnTo>
                    <a:pt x="49787" y="114050"/>
                  </a:lnTo>
                  <a:lnTo>
                    <a:pt x="49529" y="113911"/>
                  </a:lnTo>
                  <a:lnTo>
                    <a:pt x="49289" y="113741"/>
                  </a:lnTo>
                  <a:lnTo>
                    <a:pt x="49066" y="113587"/>
                  </a:lnTo>
                  <a:lnTo>
                    <a:pt x="48843" y="113417"/>
                  </a:lnTo>
                  <a:lnTo>
                    <a:pt x="48637" y="113247"/>
                  </a:lnTo>
                  <a:lnTo>
                    <a:pt x="48466" y="113077"/>
                  </a:lnTo>
                  <a:lnTo>
                    <a:pt x="48294" y="112892"/>
                  </a:lnTo>
                  <a:lnTo>
                    <a:pt x="48157" y="112691"/>
                  </a:lnTo>
                  <a:lnTo>
                    <a:pt x="48037" y="112505"/>
                  </a:lnTo>
                  <a:lnTo>
                    <a:pt x="47934" y="112304"/>
                  </a:lnTo>
                  <a:lnTo>
                    <a:pt x="47866" y="112104"/>
                  </a:lnTo>
                  <a:lnTo>
                    <a:pt x="47780" y="111903"/>
                  </a:lnTo>
                  <a:lnTo>
                    <a:pt x="47746" y="111671"/>
                  </a:lnTo>
                  <a:lnTo>
                    <a:pt x="47729" y="111455"/>
                  </a:lnTo>
                  <a:lnTo>
                    <a:pt x="51330" y="111455"/>
                  </a:lnTo>
                  <a:lnTo>
                    <a:pt x="63695" y="111455"/>
                  </a:lnTo>
                  <a:lnTo>
                    <a:pt x="63678" y="111671"/>
                  </a:lnTo>
                  <a:lnTo>
                    <a:pt x="63627" y="111887"/>
                  </a:lnTo>
                  <a:lnTo>
                    <a:pt x="63575" y="112088"/>
                  </a:lnTo>
                  <a:lnTo>
                    <a:pt x="63507" y="112289"/>
                  </a:lnTo>
                  <a:lnTo>
                    <a:pt x="63404" y="112474"/>
                  </a:lnTo>
                  <a:lnTo>
                    <a:pt x="63284" y="112660"/>
                  </a:lnTo>
                  <a:lnTo>
                    <a:pt x="63147" y="112861"/>
                  </a:lnTo>
                  <a:lnTo>
                    <a:pt x="63009" y="113031"/>
                  </a:lnTo>
                  <a:lnTo>
                    <a:pt x="62838" y="113201"/>
                  </a:lnTo>
                  <a:lnTo>
                    <a:pt x="62632" y="113371"/>
                  </a:lnTo>
                  <a:lnTo>
                    <a:pt x="62426" y="113541"/>
                  </a:lnTo>
                  <a:lnTo>
                    <a:pt x="62220" y="113695"/>
                  </a:lnTo>
                  <a:lnTo>
                    <a:pt x="61997" y="113850"/>
                  </a:lnTo>
                  <a:lnTo>
                    <a:pt x="61740" y="113989"/>
                  </a:lnTo>
                  <a:lnTo>
                    <a:pt x="61483" y="114128"/>
                  </a:lnTo>
                  <a:lnTo>
                    <a:pt x="61226" y="114267"/>
                  </a:lnTo>
                  <a:lnTo>
                    <a:pt x="60951" y="114390"/>
                  </a:lnTo>
                  <a:lnTo>
                    <a:pt x="60643" y="114499"/>
                  </a:lnTo>
                  <a:lnTo>
                    <a:pt x="60351" y="114607"/>
                  </a:lnTo>
                  <a:lnTo>
                    <a:pt x="60042" y="114715"/>
                  </a:lnTo>
                  <a:lnTo>
                    <a:pt x="59717" y="114823"/>
                  </a:lnTo>
                  <a:lnTo>
                    <a:pt x="59408" y="114916"/>
                  </a:lnTo>
                  <a:lnTo>
                    <a:pt x="59082" y="114993"/>
                  </a:lnTo>
                  <a:lnTo>
                    <a:pt x="58739" y="115070"/>
                  </a:lnTo>
                  <a:lnTo>
                    <a:pt x="58413" y="115148"/>
                  </a:lnTo>
                  <a:lnTo>
                    <a:pt x="58087" y="115194"/>
                  </a:lnTo>
                  <a:lnTo>
                    <a:pt x="57727" y="115256"/>
                  </a:lnTo>
                  <a:lnTo>
                    <a:pt x="57401" y="115302"/>
                  </a:lnTo>
                  <a:lnTo>
                    <a:pt x="57041" y="115333"/>
                  </a:lnTo>
                  <a:lnTo>
                    <a:pt x="56698" y="115364"/>
                  </a:lnTo>
                  <a:lnTo>
                    <a:pt x="56355" y="115379"/>
                  </a:lnTo>
                  <a:lnTo>
                    <a:pt x="56012" y="115395"/>
                  </a:lnTo>
                  <a:lnTo>
                    <a:pt x="56012" y="115395"/>
                  </a:lnTo>
                  <a:close/>
                  <a:moveTo>
                    <a:pt x="21094" y="59644"/>
                  </a:moveTo>
                  <a:lnTo>
                    <a:pt x="21009" y="59567"/>
                  </a:lnTo>
                  <a:lnTo>
                    <a:pt x="20923" y="59505"/>
                  </a:lnTo>
                  <a:lnTo>
                    <a:pt x="20837" y="59443"/>
                  </a:lnTo>
                  <a:lnTo>
                    <a:pt x="20751" y="59366"/>
                  </a:lnTo>
                  <a:lnTo>
                    <a:pt x="20700" y="59289"/>
                  </a:lnTo>
                  <a:lnTo>
                    <a:pt x="20648" y="59211"/>
                  </a:lnTo>
                  <a:lnTo>
                    <a:pt x="20614" y="59119"/>
                  </a:lnTo>
                  <a:lnTo>
                    <a:pt x="20580" y="59026"/>
                  </a:lnTo>
                  <a:lnTo>
                    <a:pt x="20563" y="58949"/>
                  </a:lnTo>
                  <a:lnTo>
                    <a:pt x="20545" y="58856"/>
                  </a:lnTo>
                  <a:lnTo>
                    <a:pt x="20545" y="58748"/>
                  </a:lnTo>
                  <a:lnTo>
                    <a:pt x="20545" y="58655"/>
                  </a:lnTo>
                  <a:lnTo>
                    <a:pt x="20563" y="58547"/>
                  </a:lnTo>
                  <a:lnTo>
                    <a:pt x="20597" y="58454"/>
                  </a:lnTo>
                  <a:lnTo>
                    <a:pt x="20631" y="58362"/>
                  </a:lnTo>
                  <a:lnTo>
                    <a:pt x="20683" y="58284"/>
                  </a:lnTo>
                  <a:lnTo>
                    <a:pt x="20751" y="58192"/>
                  </a:lnTo>
                  <a:lnTo>
                    <a:pt x="20837" y="58114"/>
                  </a:lnTo>
                  <a:lnTo>
                    <a:pt x="20906" y="58053"/>
                  </a:lnTo>
                  <a:lnTo>
                    <a:pt x="20991" y="57991"/>
                  </a:lnTo>
                  <a:lnTo>
                    <a:pt x="21077" y="57944"/>
                  </a:lnTo>
                  <a:lnTo>
                    <a:pt x="21163" y="57898"/>
                  </a:lnTo>
                  <a:lnTo>
                    <a:pt x="21266" y="57852"/>
                  </a:lnTo>
                  <a:lnTo>
                    <a:pt x="21352" y="57836"/>
                  </a:lnTo>
                  <a:lnTo>
                    <a:pt x="21454" y="57805"/>
                  </a:lnTo>
                  <a:lnTo>
                    <a:pt x="21557" y="57805"/>
                  </a:lnTo>
                  <a:lnTo>
                    <a:pt x="21660" y="57805"/>
                  </a:lnTo>
                  <a:lnTo>
                    <a:pt x="21780" y="57805"/>
                  </a:lnTo>
                  <a:lnTo>
                    <a:pt x="21883" y="57821"/>
                  </a:lnTo>
                  <a:lnTo>
                    <a:pt x="21986" y="57852"/>
                  </a:lnTo>
                  <a:lnTo>
                    <a:pt x="22089" y="57883"/>
                  </a:lnTo>
                  <a:lnTo>
                    <a:pt x="22192" y="57929"/>
                  </a:lnTo>
                  <a:lnTo>
                    <a:pt x="32499" y="63260"/>
                  </a:lnTo>
                  <a:lnTo>
                    <a:pt x="32585" y="63322"/>
                  </a:lnTo>
                  <a:lnTo>
                    <a:pt x="32671" y="63383"/>
                  </a:lnTo>
                  <a:lnTo>
                    <a:pt x="32756" y="63445"/>
                  </a:lnTo>
                  <a:lnTo>
                    <a:pt x="32825" y="63523"/>
                  </a:lnTo>
                  <a:lnTo>
                    <a:pt x="32876" y="63615"/>
                  </a:lnTo>
                  <a:lnTo>
                    <a:pt x="32945" y="63693"/>
                  </a:lnTo>
                  <a:lnTo>
                    <a:pt x="32979" y="63785"/>
                  </a:lnTo>
                  <a:lnTo>
                    <a:pt x="33014" y="63878"/>
                  </a:lnTo>
                  <a:lnTo>
                    <a:pt x="33031" y="63955"/>
                  </a:lnTo>
                  <a:lnTo>
                    <a:pt x="33048" y="64048"/>
                  </a:lnTo>
                  <a:lnTo>
                    <a:pt x="33048" y="64156"/>
                  </a:lnTo>
                  <a:lnTo>
                    <a:pt x="33048" y="64249"/>
                  </a:lnTo>
                  <a:lnTo>
                    <a:pt x="33031" y="64342"/>
                  </a:lnTo>
                  <a:lnTo>
                    <a:pt x="32996" y="64434"/>
                  </a:lnTo>
                  <a:lnTo>
                    <a:pt x="32962" y="64527"/>
                  </a:lnTo>
                  <a:lnTo>
                    <a:pt x="32911" y="64620"/>
                  </a:lnTo>
                  <a:lnTo>
                    <a:pt x="32808" y="64728"/>
                  </a:lnTo>
                  <a:lnTo>
                    <a:pt x="32705" y="64836"/>
                  </a:lnTo>
                  <a:lnTo>
                    <a:pt x="32602" y="64913"/>
                  </a:lnTo>
                  <a:lnTo>
                    <a:pt x="32482" y="64975"/>
                  </a:lnTo>
                  <a:lnTo>
                    <a:pt x="32362" y="65037"/>
                  </a:lnTo>
                  <a:lnTo>
                    <a:pt x="32225" y="65083"/>
                  </a:lnTo>
                  <a:lnTo>
                    <a:pt x="32088" y="65099"/>
                  </a:lnTo>
                  <a:lnTo>
                    <a:pt x="31933" y="65114"/>
                  </a:lnTo>
                  <a:lnTo>
                    <a:pt x="31796" y="65099"/>
                  </a:lnTo>
                  <a:lnTo>
                    <a:pt x="31659" y="65068"/>
                  </a:lnTo>
                  <a:lnTo>
                    <a:pt x="31539" y="65037"/>
                  </a:lnTo>
                  <a:lnTo>
                    <a:pt x="31402" y="64975"/>
                  </a:lnTo>
                  <a:lnTo>
                    <a:pt x="21094" y="59644"/>
                  </a:lnTo>
                  <a:close/>
                  <a:moveTo>
                    <a:pt x="35432" y="45042"/>
                  </a:moveTo>
                  <a:lnTo>
                    <a:pt x="35535" y="44996"/>
                  </a:lnTo>
                  <a:lnTo>
                    <a:pt x="35638" y="44965"/>
                  </a:lnTo>
                  <a:lnTo>
                    <a:pt x="35758" y="44934"/>
                  </a:lnTo>
                  <a:lnTo>
                    <a:pt x="35861" y="44918"/>
                  </a:lnTo>
                  <a:lnTo>
                    <a:pt x="35963" y="44903"/>
                  </a:lnTo>
                  <a:lnTo>
                    <a:pt x="36066" y="44918"/>
                  </a:lnTo>
                  <a:lnTo>
                    <a:pt x="36169" y="44918"/>
                  </a:lnTo>
                  <a:lnTo>
                    <a:pt x="36272" y="44934"/>
                  </a:lnTo>
                  <a:lnTo>
                    <a:pt x="36375" y="44965"/>
                  </a:lnTo>
                  <a:lnTo>
                    <a:pt x="36461" y="45011"/>
                  </a:lnTo>
                  <a:lnTo>
                    <a:pt x="36564" y="45057"/>
                  </a:lnTo>
                  <a:lnTo>
                    <a:pt x="36667" y="45104"/>
                  </a:lnTo>
                  <a:lnTo>
                    <a:pt x="36735" y="45166"/>
                  </a:lnTo>
                  <a:lnTo>
                    <a:pt x="36821" y="45227"/>
                  </a:lnTo>
                  <a:lnTo>
                    <a:pt x="36890" y="45305"/>
                  </a:lnTo>
                  <a:lnTo>
                    <a:pt x="36941" y="45397"/>
                  </a:lnTo>
                  <a:lnTo>
                    <a:pt x="42892" y="54638"/>
                  </a:lnTo>
                  <a:lnTo>
                    <a:pt x="42944" y="54746"/>
                  </a:lnTo>
                  <a:lnTo>
                    <a:pt x="42978" y="54839"/>
                  </a:lnTo>
                  <a:lnTo>
                    <a:pt x="43012" y="54931"/>
                  </a:lnTo>
                  <a:lnTo>
                    <a:pt x="43029" y="55024"/>
                  </a:lnTo>
                  <a:lnTo>
                    <a:pt x="43029" y="55117"/>
                  </a:lnTo>
                  <a:lnTo>
                    <a:pt x="43029" y="55209"/>
                  </a:lnTo>
                  <a:lnTo>
                    <a:pt x="43012" y="55302"/>
                  </a:lnTo>
                  <a:lnTo>
                    <a:pt x="42995" y="55395"/>
                  </a:lnTo>
                  <a:lnTo>
                    <a:pt x="42961" y="55488"/>
                  </a:lnTo>
                  <a:lnTo>
                    <a:pt x="42926" y="55565"/>
                  </a:lnTo>
                  <a:lnTo>
                    <a:pt x="42875" y="55673"/>
                  </a:lnTo>
                  <a:lnTo>
                    <a:pt x="42806" y="55750"/>
                  </a:lnTo>
                  <a:lnTo>
                    <a:pt x="42738" y="55812"/>
                  </a:lnTo>
                  <a:lnTo>
                    <a:pt x="42669" y="55889"/>
                  </a:lnTo>
                  <a:lnTo>
                    <a:pt x="42583" y="55951"/>
                  </a:lnTo>
                  <a:lnTo>
                    <a:pt x="42498" y="55997"/>
                  </a:lnTo>
                  <a:lnTo>
                    <a:pt x="42361" y="56059"/>
                  </a:lnTo>
                  <a:lnTo>
                    <a:pt x="42206" y="56106"/>
                  </a:lnTo>
                  <a:lnTo>
                    <a:pt x="42069" y="56121"/>
                  </a:lnTo>
                  <a:lnTo>
                    <a:pt x="41932" y="56137"/>
                  </a:lnTo>
                  <a:lnTo>
                    <a:pt x="41795" y="56121"/>
                  </a:lnTo>
                  <a:lnTo>
                    <a:pt x="41657" y="56090"/>
                  </a:lnTo>
                  <a:lnTo>
                    <a:pt x="41537" y="56059"/>
                  </a:lnTo>
                  <a:lnTo>
                    <a:pt x="41400" y="55997"/>
                  </a:lnTo>
                  <a:lnTo>
                    <a:pt x="41263" y="55936"/>
                  </a:lnTo>
                  <a:lnTo>
                    <a:pt x="41160" y="55858"/>
                  </a:lnTo>
                  <a:lnTo>
                    <a:pt x="41074" y="55750"/>
                  </a:lnTo>
                  <a:lnTo>
                    <a:pt x="40988" y="55627"/>
                  </a:lnTo>
                  <a:lnTo>
                    <a:pt x="35037" y="46386"/>
                  </a:lnTo>
                  <a:lnTo>
                    <a:pt x="35003" y="46294"/>
                  </a:lnTo>
                  <a:lnTo>
                    <a:pt x="34952" y="46201"/>
                  </a:lnTo>
                  <a:lnTo>
                    <a:pt x="34934" y="46108"/>
                  </a:lnTo>
                  <a:lnTo>
                    <a:pt x="34917" y="46015"/>
                  </a:lnTo>
                  <a:lnTo>
                    <a:pt x="34900" y="45923"/>
                  </a:lnTo>
                  <a:lnTo>
                    <a:pt x="34900" y="45830"/>
                  </a:lnTo>
                  <a:lnTo>
                    <a:pt x="34917" y="45722"/>
                  </a:lnTo>
                  <a:lnTo>
                    <a:pt x="34934" y="45629"/>
                  </a:lnTo>
                  <a:lnTo>
                    <a:pt x="34969" y="45536"/>
                  </a:lnTo>
                  <a:lnTo>
                    <a:pt x="35003" y="45444"/>
                  </a:lnTo>
                  <a:lnTo>
                    <a:pt x="35055" y="45366"/>
                  </a:lnTo>
                  <a:lnTo>
                    <a:pt x="35123" y="45289"/>
                  </a:lnTo>
                  <a:lnTo>
                    <a:pt x="35192" y="45212"/>
                  </a:lnTo>
                  <a:lnTo>
                    <a:pt x="35260" y="45150"/>
                  </a:lnTo>
                  <a:lnTo>
                    <a:pt x="35346" y="45088"/>
                  </a:lnTo>
                  <a:lnTo>
                    <a:pt x="35432" y="45042"/>
                  </a:lnTo>
                  <a:lnTo>
                    <a:pt x="35432" y="45042"/>
                  </a:lnTo>
                  <a:close/>
                  <a:moveTo>
                    <a:pt x="54503" y="41164"/>
                  </a:moveTo>
                  <a:lnTo>
                    <a:pt x="54503" y="41071"/>
                  </a:lnTo>
                  <a:lnTo>
                    <a:pt x="54520" y="40978"/>
                  </a:lnTo>
                  <a:lnTo>
                    <a:pt x="54554" y="40885"/>
                  </a:lnTo>
                  <a:lnTo>
                    <a:pt x="54589" y="40777"/>
                  </a:lnTo>
                  <a:lnTo>
                    <a:pt x="54623" y="40685"/>
                  </a:lnTo>
                  <a:lnTo>
                    <a:pt x="54674" y="40607"/>
                  </a:lnTo>
                  <a:lnTo>
                    <a:pt x="54743" y="40530"/>
                  </a:lnTo>
                  <a:lnTo>
                    <a:pt x="54812" y="40468"/>
                  </a:lnTo>
                  <a:lnTo>
                    <a:pt x="54897" y="40406"/>
                  </a:lnTo>
                  <a:lnTo>
                    <a:pt x="54966" y="40345"/>
                  </a:lnTo>
                  <a:lnTo>
                    <a:pt x="55069" y="40298"/>
                  </a:lnTo>
                  <a:lnTo>
                    <a:pt x="55155" y="40252"/>
                  </a:lnTo>
                  <a:lnTo>
                    <a:pt x="55275" y="40221"/>
                  </a:lnTo>
                  <a:lnTo>
                    <a:pt x="55378" y="40206"/>
                  </a:lnTo>
                  <a:lnTo>
                    <a:pt x="55480" y="40190"/>
                  </a:lnTo>
                  <a:lnTo>
                    <a:pt x="55583" y="40190"/>
                  </a:lnTo>
                  <a:lnTo>
                    <a:pt x="55703" y="40190"/>
                  </a:lnTo>
                  <a:lnTo>
                    <a:pt x="55806" y="40206"/>
                  </a:lnTo>
                  <a:lnTo>
                    <a:pt x="55909" y="40221"/>
                  </a:lnTo>
                  <a:lnTo>
                    <a:pt x="56012" y="40252"/>
                  </a:lnTo>
                  <a:lnTo>
                    <a:pt x="56115" y="40298"/>
                  </a:lnTo>
                  <a:lnTo>
                    <a:pt x="56218" y="40345"/>
                  </a:lnTo>
                  <a:lnTo>
                    <a:pt x="56304" y="40406"/>
                  </a:lnTo>
                  <a:lnTo>
                    <a:pt x="56372" y="40468"/>
                  </a:lnTo>
                  <a:lnTo>
                    <a:pt x="56441" y="40530"/>
                  </a:lnTo>
                  <a:lnTo>
                    <a:pt x="56509" y="40607"/>
                  </a:lnTo>
                  <a:lnTo>
                    <a:pt x="56561" y="40700"/>
                  </a:lnTo>
                  <a:lnTo>
                    <a:pt x="56612" y="40777"/>
                  </a:lnTo>
                  <a:lnTo>
                    <a:pt x="56647" y="40885"/>
                  </a:lnTo>
                  <a:lnTo>
                    <a:pt x="56664" y="40978"/>
                  </a:lnTo>
                  <a:lnTo>
                    <a:pt x="56681" y="41071"/>
                  </a:lnTo>
                  <a:lnTo>
                    <a:pt x="56681" y="41164"/>
                  </a:lnTo>
                  <a:lnTo>
                    <a:pt x="56681" y="51856"/>
                  </a:lnTo>
                  <a:lnTo>
                    <a:pt x="56681" y="51964"/>
                  </a:lnTo>
                  <a:lnTo>
                    <a:pt x="56664" y="52057"/>
                  </a:lnTo>
                  <a:lnTo>
                    <a:pt x="56647" y="52150"/>
                  </a:lnTo>
                  <a:lnTo>
                    <a:pt x="56612" y="52243"/>
                  </a:lnTo>
                  <a:lnTo>
                    <a:pt x="56561" y="52320"/>
                  </a:lnTo>
                  <a:lnTo>
                    <a:pt x="56509" y="52413"/>
                  </a:lnTo>
                  <a:lnTo>
                    <a:pt x="56441" y="52474"/>
                  </a:lnTo>
                  <a:lnTo>
                    <a:pt x="56372" y="52552"/>
                  </a:lnTo>
                  <a:lnTo>
                    <a:pt x="56304" y="52613"/>
                  </a:lnTo>
                  <a:lnTo>
                    <a:pt x="56218" y="52675"/>
                  </a:lnTo>
                  <a:lnTo>
                    <a:pt x="56115" y="52737"/>
                  </a:lnTo>
                  <a:lnTo>
                    <a:pt x="56012" y="52768"/>
                  </a:lnTo>
                  <a:lnTo>
                    <a:pt x="55909" y="52814"/>
                  </a:lnTo>
                  <a:lnTo>
                    <a:pt x="55806" y="52830"/>
                  </a:lnTo>
                  <a:lnTo>
                    <a:pt x="55703" y="52845"/>
                  </a:lnTo>
                  <a:lnTo>
                    <a:pt x="55583" y="52845"/>
                  </a:lnTo>
                  <a:lnTo>
                    <a:pt x="55480" y="52845"/>
                  </a:lnTo>
                  <a:lnTo>
                    <a:pt x="55378" y="52830"/>
                  </a:lnTo>
                  <a:lnTo>
                    <a:pt x="55275" y="52814"/>
                  </a:lnTo>
                  <a:lnTo>
                    <a:pt x="55155" y="52768"/>
                  </a:lnTo>
                  <a:lnTo>
                    <a:pt x="55069" y="52737"/>
                  </a:lnTo>
                  <a:lnTo>
                    <a:pt x="54966" y="52675"/>
                  </a:lnTo>
                  <a:lnTo>
                    <a:pt x="54897" y="52613"/>
                  </a:lnTo>
                  <a:lnTo>
                    <a:pt x="54812" y="52552"/>
                  </a:lnTo>
                  <a:lnTo>
                    <a:pt x="54743" y="52474"/>
                  </a:lnTo>
                  <a:lnTo>
                    <a:pt x="54674" y="52413"/>
                  </a:lnTo>
                  <a:lnTo>
                    <a:pt x="54623" y="52320"/>
                  </a:lnTo>
                  <a:lnTo>
                    <a:pt x="54589" y="52243"/>
                  </a:lnTo>
                  <a:lnTo>
                    <a:pt x="54554" y="52150"/>
                  </a:lnTo>
                  <a:lnTo>
                    <a:pt x="54520" y="52057"/>
                  </a:lnTo>
                  <a:lnTo>
                    <a:pt x="54503" y="51964"/>
                  </a:lnTo>
                  <a:lnTo>
                    <a:pt x="54503" y="51856"/>
                  </a:lnTo>
                  <a:lnTo>
                    <a:pt x="54503" y="41164"/>
                  </a:lnTo>
                  <a:close/>
                  <a:moveTo>
                    <a:pt x="68309" y="54653"/>
                  </a:moveTo>
                  <a:lnTo>
                    <a:pt x="74243" y="45397"/>
                  </a:lnTo>
                  <a:lnTo>
                    <a:pt x="74311" y="45305"/>
                  </a:lnTo>
                  <a:lnTo>
                    <a:pt x="74380" y="45227"/>
                  </a:lnTo>
                  <a:lnTo>
                    <a:pt x="74449" y="45166"/>
                  </a:lnTo>
                  <a:lnTo>
                    <a:pt x="74534" y="45104"/>
                  </a:lnTo>
                  <a:lnTo>
                    <a:pt x="74620" y="45042"/>
                  </a:lnTo>
                  <a:lnTo>
                    <a:pt x="74706" y="45011"/>
                  </a:lnTo>
                  <a:lnTo>
                    <a:pt x="74792" y="44965"/>
                  </a:lnTo>
                  <a:lnTo>
                    <a:pt x="74912" y="44934"/>
                  </a:lnTo>
                  <a:lnTo>
                    <a:pt x="75015" y="44918"/>
                  </a:lnTo>
                  <a:lnTo>
                    <a:pt x="75117" y="44903"/>
                  </a:lnTo>
                  <a:lnTo>
                    <a:pt x="75220" y="44903"/>
                  </a:lnTo>
                  <a:lnTo>
                    <a:pt x="75323" y="44918"/>
                  </a:lnTo>
                  <a:lnTo>
                    <a:pt x="75426" y="44934"/>
                  </a:lnTo>
                  <a:lnTo>
                    <a:pt x="75529" y="44949"/>
                  </a:lnTo>
                  <a:lnTo>
                    <a:pt x="75632" y="44996"/>
                  </a:lnTo>
                  <a:lnTo>
                    <a:pt x="75735" y="45027"/>
                  </a:lnTo>
                  <a:lnTo>
                    <a:pt x="75838" y="45088"/>
                  </a:lnTo>
                  <a:lnTo>
                    <a:pt x="75923" y="45150"/>
                  </a:lnTo>
                  <a:lnTo>
                    <a:pt x="76009" y="45212"/>
                  </a:lnTo>
                  <a:lnTo>
                    <a:pt x="76078" y="45289"/>
                  </a:lnTo>
                  <a:lnTo>
                    <a:pt x="76129" y="45366"/>
                  </a:lnTo>
                  <a:lnTo>
                    <a:pt x="76181" y="45444"/>
                  </a:lnTo>
                  <a:lnTo>
                    <a:pt x="76215" y="45536"/>
                  </a:lnTo>
                  <a:lnTo>
                    <a:pt x="76249" y="45629"/>
                  </a:lnTo>
                  <a:lnTo>
                    <a:pt x="76266" y="45722"/>
                  </a:lnTo>
                  <a:lnTo>
                    <a:pt x="76284" y="45830"/>
                  </a:lnTo>
                  <a:lnTo>
                    <a:pt x="76284" y="45923"/>
                  </a:lnTo>
                  <a:lnTo>
                    <a:pt x="76284" y="46015"/>
                  </a:lnTo>
                  <a:lnTo>
                    <a:pt x="76266" y="46108"/>
                  </a:lnTo>
                  <a:lnTo>
                    <a:pt x="76232" y="46201"/>
                  </a:lnTo>
                  <a:lnTo>
                    <a:pt x="76198" y="46294"/>
                  </a:lnTo>
                  <a:lnTo>
                    <a:pt x="76146" y="46371"/>
                  </a:lnTo>
                  <a:lnTo>
                    <a:pt x="70195" y="55627"/>
                  </a:lnTo>
                  <a:lnTo>
                    <a:pt x="70092" y="55750"/>
                  </a:lnTo>
                  <a:lnTo>
                    <a:pt x="70007" y="55858"/>
                  </a:lnTo>
                  <a:lnTo>
                    <a:pt x="69904" y="55936"/>
                  </a:lnTo>
                  <a:lnTo>
                    <a:pt x="69784" y="56013"/>
                  </a:lnTo>
                  <a:lnTo>
                    <a:pt x="69664" y="56059"/>
                  </a:lnTo>
                  <a:lnTo>
                    <a:pt x="69526" y="56106"/>
                  </a:lnTo>
                  <a:lnTo>
                    <a:pt x="69389" y="56121"/>
                  </a:lnTo>
                  <a:lnTo>
                    <a:pt x="69252" y="56137"/>
                  </a:lnTo>
                  <a:lnTo>
                    <a:pt x="69098" y="56121"/>
                  </a:lnTo>
                  <a:lnTo>
                    <a:pt x="68960" y="56106"/>
                  </a:lnTo>
                  <a:lnTo>
                    <a:pt x="68823" y="56059"/>
                  </a:lnTo>
                  <a:lnTo>
                    <a:pt x="68686" y="55997"/>
                  </a:lnTo>
                  <a:lnTo>
                    <a:pt x="68600" y="55951"/>
                  </a:lnTo>
                  <a:lnTo>
                    <a:pt x="68515" y="55889"/>
                  </a:lnTo>
                  <a:lnTo>
                    <a:pt x="68446" y="55827"/>
                  </a:lnTo>
                  <a:lnTo>
                    <a:pt x="68377" y="55750"/>
                  </a:lnTo>
                  <a:lnTo>
                    <a:pt x="68309" y="55673"/>
                  </a:lnTo>
                  <a:lnTo>
                    <a:pt x="68240" y="55565"/>
                  </a:lnTo>
                  <a:lnTo>
                    <a:pt x="68206" y="55488"/>
                  </a:lnTo>
                  <a:lnTo>
                    <a:pt x="68172" y="55395"/>
                  </a:lnTo>
                  <a:lnTo>
                    <a:pt x="68154" y="55302"/>
                  </a:lnTo>
                  <a:lnTo>
                    <a:pt x="68137" y="55209"/>
                  </a:lnTo>
                  <a:lnTo>
                    <a:pt x="68137" y="55117"/>
                  </a:lnTo>
                  <a:lnTo>
                    <a:pt x="68154" y="55024"/>
                  </a:lnTo>
                  <a:lnTo>
                    <a:pt x="68172" y="54931"/>
                  </a:lnTo>
                  <a:lnTo>
                    <a:pt x="68189" y="54839"/>
                  </a:lnTo>
                  <a:lnTo>
                    <a:pt x="68240" y="54746"/>
                  </a:lnTo>
                  <a:lnTo>
                    <a:pt x="68309" y="54653"/>
                  </a:lnTo>
                  <a:lnTo>
                    <a:pt x="68309" y="54653"/>
                  </a:lnTo>
                  <a:close/>
                  <a:moveTo>
                    <a:pt x="78702" y="63260"/>
                  </a:moveTo>
                  <a:lnTo>
                    <a:pt x="88992" y="57929"/>
                  </a:lnTo>
                  <a:lnTo>
                    <a:pt x="89095" y="57883"/>
                  </a:lnTo>
                  <a:lnTo>
                    <a:pt x="89198" y="57852"/>
                  </a:lnTo>
                  <a:lnTo>
                    <a:pt x="89301" y="57821"/>
                  </a:lnTo>
                  <a:lnTo>
                    <a:pt x="89404" y="57805"/>
                  </a:lnTo>
                  <a:lnTo>
                    <a:pt x="89506" y="57805"/>
                  </a:lnTo>
                  <a:lnTo>
                    <a:pt x="89609" y="57805"/>
                  </a:lnTo>
                  <a:lnTo>
                    <a:pt x="89712" y="57805"/>
                  </a:lnTo>
                  <a:lnTo>
                    <a:pt x="89832" y="57836"/>
                  </a:lnTo>
                  <a:lnTo>
                    <a:pt x="89935" y="57852"/>
                  </a:lnTo>
                  <a:lnTo>
                    <a:pt x="90021" y="57898"/>
                  </a:lnTo>
                  <a:lnTo>
                    <a:pt x="90124" y="57944"/>
                  </a:lnTo>
                  <a:lnTo>
                    <a:pt x="90210" y="57991"/>
                  </a:lnTo>
                  <a:lnTo>
                    <a:pt x="90278" y="58053"/>
                  </a:lnTo>
                  <a:lnTo>
                    <a:pt x="90364" y="58114"/>
                  </a:lnTo>
                  <a:lnTo>
                    <a:pt x="90433" y="58192"/>
                  </a:lnTo>
                  <a:lnTo>
                    <a:pt x="90484" y="58284"/>
                  </a:lnTo>
                  <a:lnTo>
                    <a:pt x="90535" y="58362"/>
                  </a:lnTo>
                  <a:lnTo>
                    <a:pt x="90570" y="58454"/>
                  </a:lnTo>
                  <a:lnTo>
                    <a:pt x="90604" y="58547"/>
                  </a:lnTo>
                  <a:lnTo>
                    <a:pt x="90621" y="58655"/>
                  </a:lnTo>
                  <a:lnTo>
                    <a:pt x="90638" y="58748"/>
                  </a:lnTo>
                  <a:lnTo>
                    <a:pt x="90621" y="58856"/>
                  </a:lnTo>
                  <a:lnTo>
                    <a:pt x="90621" y="58949"/>
                  </a:lnTo>
                  <a:lnTo>
                    <a:pt x="90604" y="59026"/>
                  </a:lnTo>
                  <a:lnTo>
                    <a:pt x="90570" y="59119"/>
                  </a:lnTo>
                  <a:lnTo>
                    <a:pt x="90518" y="59211"/>
                  </a:lnTo>
                  <a:lnTo>
                    <a:pt x="90467" y="59289"/>
                  </a:lnTo>
                  <a:lnTo>
                    <a:pt x="90415" y="59366"/>
                  </a:lnTo>
                  <a:lnTo>
                    <a:pt x="90347" y="59443"/>
                  </a:lnTo>
                  <a:lnTo>
                    <a:pt x="90278" y="59505"/>
                  </a:lnTo>
                  <a:lnTo>
                    <a:pt x="90192" y="59567"/>
                  </a:lnTo>
                  <a:lnTo>
                    <a:pt x="90090" y="59644"/>
                  </a:lnTo>
                  <a:lnTo>
                    <a:pt x="79782" y="64975"/>
                  </a:lnTo>
                  <a:lnTo>
                    <a:pt x="79662" y="65037"/>
                  </a:lnTo>
                  <a:lnTo>
                    <a:pt x="79525" y="65083"/>
                  </a:lnTo>
                  <a:lnTo>
                    <a:pt x="79371" y="65099"/>
                  </a:lnTo>
                  <a:lnTo>
                    <a:pt x="79233" y="65114"/>
                  </a:lnTo>
                  <a:lnTo>
                    <a:pt x="79096" y="65099"/>
                  </a:lnTo>
                  <a:lnTo>
                    <a:pt x="78959" y="65083"/>
                  </a:lnTo>
                  <a:lnTo>
                    <a:pt x="78822" y="65037"/>
                  </a:lnTo>
                  <a:lnTo>
                    <a:pt x="78702" y="64990"/>
                  </a:lnTo>
                  <a:lnTo>
                    <a:pt x="78582" y="64913"/>
                  </a:lnTo>
                  <a:lnTo>
                    <a:pt x="78462" y="64836"/>
                  </a:lnTo>
                  <a:lnTo>
                    <a:pt x="78359" y="64728"/>
                  </a:lnTo>
                  <a:lnTo>
                    <a:pt x="78290" y="64620"/>
                  </a:lnTo>
                  <a:lnTo>
                    <a:pt x="78239" y="64542"/>
                  </a:lnTo>
                  <a:lnTo>
                    <a:pt x="78187" y="64434"/>
                  </a:lnTo>
                  <a:lnTo>
                    <a:pt x="78170" y="64342"/>
                  </a:lnTo>
                  <a:lnTo>
                    <a:pt x="78136" y="64249"/>
                  </a:lnTo>
                  <a:lnTo>
                    <a:pt x="78136" y="64156"/>
                  </a:lnTo>
                  <a:lnTo>
                    <a:pt x="78136" y="64063"/>
                  </a:lnTo>
                  <a:lnTo>
                    <a:pt x="78153" y="63971"/>
                  </a:lnTo>
                  <a:lnTo>
                    <a:pt x="78170" y="63878"/>
                  </a:lnTo>
                  <a:lnTo>
                    <a:pt x="78204" y="63785"/>
                  </a:lnTo>
                  <a:lnTo>
                    <a:pt x="78239" y="63693"/>
                  </a:lnTo>
                  <a:lnTo>
                    <a:pt x="78290" y="63615"/>
                  </a:lnTo>
                  <a:lnTo>
                    <a:pt x="78359" y="63523"/>
                  </a:lnTo>
                  <a:lnTo>
                    <a:pt x="78427" y="63445"/>
                  </a:lnTo>
                  <a:lnTo>
                    <a:pt x="78496" y="63383"/>
                  </a:lnTo>
                  <a:lnTo>
                    <a:pt x="78599" y="63322"/>
                  </a:lnTo>
                  <a:lnTo>
                    <a:pt x="78685" y="63260"/>
                  </a:lnTo>
                  <a:lnTo>
                    <a:pt x="78702" y="63260"/>
                  </a:lnTo>
                  <a:close/>
                  <a:moveTo>
                    <a:pt x="114614" y="57311"/>
                  </a:moveTo>
                  <a:lnTo>
                    <a:pt x="5385" y="664"/>
                  </a:lnTo>
                  <a:lnTo>
                    <a:pt x="5110" y="525"/>
                  </a:lnTo>
                  <a:lnTo>
                    <a:pt x="4836" y="401"/>
                  </a:lnTo>
                  <a:lnTo>
                    <a:pt x="4561" y="293"/>
                  </a:lnTo>
                  <a:lnTo>
                    <a:pt x="4304" y="200"/>
                  </a:lnTo>
                  <a:lnTo>
                    <a:pt x="4047" y="139"/>
                  </a:lnTo>
                  <a:lnTo>
                    <a:pt x="3790" y="77"/>
                  </a:lnTo>
                  <a:lnTo>
                    <a:pt x="3532" y="30"/>
                  </a:lnTo>
                  <a:lnTo>
                    <a:pt x="3292" y="15"/>
                  </a:lnTo>
                  <a:lnTo>
                    <a:pt x="3052" y="0"/>
                  </a:lnTo>
                  <a:lnTo>
                    <a:pt x="2812" y="0"/>
                  </a:lnTo>
                  <a:lnTo>
                    <a:pt x="2589" y="15"/>
                  </a:lnTo>
                  <a:lnTo>
                    <a:pt x="2383" y="46"/>
                  </a:lnTo>
                  <a:lnTo>
                    <a:pt x="2178" y="92"/>
                  </a:lnTo>
                  <a:lnTo>
                    <a:pt x="1955" y="154"/>
                  </a:lnTo>
                  <a:lnTo>
                    <a:pt x="1766" y="231"/>
                  </a:lnTo>
                  <a:lnTo>
                    <a:pt x="1577" y="324"/>
                  </a:lnTo>
                  <a:lnTo>
                    <a:pt x="1406" y="417"/>
                  </a:lnTo>
                  <a:lnTo>
                    <a:pt x="1217" y="540"/>
                  </a:lnTo>
                  <a:lnTo>
                    <a:pt x="1063" y="679"/>
                  </a:lnTo>
                  <a:lnTo>
                    <a:pt x="926" y="818"/>
                  </a:lnTo>
                  <a:lnTo>
                    <a:pt x="788" y="958"/>
                  </a:lnTo>
                  <a:lnTo>
                    <a:pt x="651" y="1127"/>
                  </a:lnTo>
                  <a:lnTo>
                    <a:pt x="531" y="1297"/>
                  </a:lnTo>
                  <a:lnTo>
                    <a:pt x="428" y="1514"/>
                  </a:lnTo>
                  <a:lnTo>
                    <a:pt x="343" y="1715"/>
                  </a:lnTo>
                  <a:lnTo>
                    <a:pt x="240" y="1916"/>
                  </a:lnTo>
                  <a:lnTo>
                    <a:pt x="154" y="2147"/>
                  </a:lnTo>
                  <a:lnTo>
                    <a:pt x="102" y="2379"/>
                  </a:lnTo>
                  <a:lnTo>
                    <a:pt x="51" y="2642"/>
                  </a:lnTo>
                  <a:lnTo>
                    <a:pt x="17" y="2889"/>
                  </a:lnTo>
                  <a:lnTo>
                    <a:pt x="0" y="3167"/>
                  </a:lnTo>
                  <a:lnTo>
                    <a:pt x="0" y="3461"/>
                  </a:lnTo>
                  <a:lnTo>
                    <a:pt x="0" y="114406"/>
                  </a:lnTo>
                  <a:lnTo>
                    <a:pt x="0" y="114684"/>
                  </a:lnTo>
                  <a:lnTo>
                    <a:pt x="34" y="114978"/>
                  </a:lnTo>
                  <a:lnTo>
                    <a:pt x="68" y="115256"/>
                  </a:lnTo>
                  <a:lnTo>
                    <a:pt x="120" y="115518"/>
                  </a:lnTo>
                  <a:lnTo>
                    <a:pt x="188" y="115812"/>
                  </a:lnTo>
                  <a:lnTo>
                    <a:pt x="274" y="116059"/>
                  </a:lnTo>
                  <a:lnTo>
                    <a:pt x="377" y="116322"/>
                  </a:lnTo>
                  <a:lnTo>
                    <a:pt x="497" y="116569"/>
                  </a:lnTo>
                  <a:lnTo>
                    <a:pt x="617" y="116832"/>
                  </a:lnTo>
                  <a:lnTo>
                    <a:pt x="754" y="117064"/>
                  </a:lnTo>
                  <a:lnTo>
                    <a:pt x="891" y="117295"/>
                  </a:lnTo>
                  <a:lnTo>
                    <a:pt x="1063" y="117527"/>
                  </a:lnTo>
                  <a:lnTo>
                    <a:pt x="1251" y="117744"/>
                  </a:lnTo>
                  <a:lnTo>
                    <a:pt x="1423" y="117960"/>
                  </a:lnTo>
                  <a:lnTo>
                    <a:pt x="1612" y="118161"/>
                  </a:lnTo>
                  <a:lnTo>
                    <a:pt x="1817" y="118346"/>
                  </a:lnTo>
                  <a:lnTo>
                    <a:pt x="2040" y="118532"/>
                  </a:lnTo>
                  <a:lnTo>
                    <a:pt x="2280" y="118717"/>
                  </a:lnTo>
                  <a:lnTo>
                    <a:pt x="2503" y="118887"/>
                  </a:lnTo>
                  <a:lnTo>
                    <a:pt x="2744" y="119041"/>
                  </a:lnTo>
                  <a:lnTo>
                    <a:pt x="3001" y="119181"/>
                  </a:lnTo>
                  <a:lnTo>
                    <a:pt x="3258" y="119320"/>
                  </a:lnTo>
                  <a:lnTo>
                    <a:pt x="3532" y="119443"/>
                  </a:lnTo>
                  <a:lnTo>
                    <a:pt x="3807" y="119551"/>
                  </a:lnTo>
                  <a:lnTo>
                    <a:pt x="4098" y="119644"/>
                  </a:lnTo>
                  <a:lnTo>
                    <a:pt x="4373" y="119752"/>
                  </a:lnTo>
                  <a:lnTo>
                    <a:pt x="4664" y="119830"/>
                  </a:lnTo>
                  <a:lnTo>
                    <a:pt x="4973" y="119891"/>
                  </a:lnTo>
                  <a:lnTo>
                    <a:pt x="5282" y="119938"/>
                  </a:lnTo>
                  <a:lnTo>
                    <a:pt x="5590" y="119969"/>
                  </a:lnTo>
                  <a:lnTo>
                    <a:pt x="5916" y="119984"/>
                  </a:lnTo>
                  <a:lnTo>
                    <a:pt x="6225" y="120000"/>
                  </a:lnTo>
                  <a:lnTo>
                    <a:pt x="61500" y="120000"/>
                  </a:lnTo>
                  <a:lnTo>
                    <a:pt x="113774" y="120000"/>
                  </a:lnTo>
                  <a:lnTo>
                    <a:pt x="114100" y="119984"/>
                  </a:lnTo>
                  <a:lnTo>
                    <a:pt x="114409" y="119969"/>
                  </a:lnTo>
                  <a:lnTo>
                    <a:pt x="114717" y="119938"/>
                  </a:lnTo>
                  <a:lnTo>
                    <a:pt x="115026" y="119891"/>
                  </a:lnTo>
                  <a:lnTo>
                    <a:pt x="115317" y="119830"/>
                  </a:lnTo>
                  <a:lnTo>
                    <a:pt x="115609" y="119752"/>
                  </a:lnTo>
                  <a:lnTo>
                    <a:pt x="115918" y="119644"/>
                  </a:lnTo>
                  <a:lnTo>
                    <a:pt x="116192" y="119551"/>
                  </a:lnTo>
                  <a:lnTo>
                    <a:pt x="116467" y="119443"/>
                  </a:lnTo>
                  <a:lnTo>
                    <a:pt x="116724" y="119320"/>
                  </a:lnTo>
                  <a:lnTo>
                    <a:pt x="116998" y="119181"/>
                  </a:lnTo>
                  <a:lnTo>
                    <a:pt x="117255" y="119041"/>
                  </a:lnTo>
                  <a:lnTo>
                    <a:pt x="117478" y="118887"/>
                  </a:lnTo>
                  <a:lnTo>
                    <a:pt x="117736" y="118717"/>
                  </a:lnTo>
                  <a:lnTo>
                    <a:pt x="117959" y="118532"/>
                  </a:lnTo>
                  <a:lnTo>
                    <a:pt x="118164" y="118346"/>
                  </a:lnTo>
                  <a:lnTo>
                    <a:pt x="118370" y="118161"/>
                  </a:lnTo>
                  <a:lnTo>
                    <a:pt x="118559" y="117960"/>
                  </a:lnTo>
                  <a:lnTo>
                    <a:pt x="118765" y="117759"/>
                  </a:lnTo>
                  <a:lnTo>
                    <a:pt x="118936" y="117527"/>
                  </a:lnTo>
                  <a:lnTo>
                    <a:pt x="119091" y="117295"/>
                  </a:lnTo>
                  <a:lnTo>
                    <a:pt x="119245" y="117064"/>
                  </a:lnTo>
                  <a:lnTo>
                    <a:pt x="119382" y="116832"/>
                  </a:lnTo>
                  <a:lnTo>
                    <a:pt x="119502" y="116569"/>
                  </a:lnTo>
                  <a:lnTo>
                    <a:pt x="119622" y="116322"/>
                  </a:lnTo>
                  <a:lnTo>
                    <a:pt x="119725" y="116059"/>
                  </a:lnTo>
                  <a:lnTo>
                    <a:pt x="119811" y="115812"/>
                  </a:lnTo>
                  <a:lnTo>
                    <a:pt x="119879" y="115518"/>
                  </a:lnTo>
                  <a:lnTo>
                    <a:pt x="119931" y="115256"/>
                  </a:lnTo>
                  <a:lnTo>
                    <a:pt x="119965" y="114978"/>
                  </a:lnTo>
                  <a:lnTo>
                    <a:pt x="119982" y="114684"/>
                  </a:lnTo>
                  <a:lnTo>
                    <a:pt x="120000" y="114406"/>
                  </a:lnTo>
                  <a:lnTo>
                    <a:pt x="120000" y="113123"/>
                  </a:lnTo>
                  <a:lnTo>
                    <a:pt x="120000" y="65701"/>
                  </a:lnTo>
                  <a:lnTo>
                    <a:pt x="120000" y="65408"/>
                  </a:lnTo>
                  <a:lnTo>
                    <a:pt x="119965" y="65114"/>
                  </a:lnTo>
                  <a:lnTo>
                    <a:pt x="119931" y="64821"/>
                  </a:lnTo>
                  <a:lnTo>
                    <a:pt x="119897" y="64527"/>
                  </a:lnTo>
                  <a:lnTo>
                    <a:pt x="119828" y="64218"/>
                  </a:lnTo>
                  <a:lnTo>
                    <a:pt x="119759" y="63924"/>
                  </a:lnTo>
                  <a:lnTo>
                    <a:pt x="119674" y="63615"/>
                  </a:lnTo>
                  <a:lnTo>
                    <a:pt x="119588" y="63306"/>
                  </a:lnTo>
                  <a:lnTo>
                    <a:pt x="119451" y="63013"/>
                  </a:lnTo>
                  <a:lnTo>
                    <a:pt x="119348" y="62704"/>
                  </a:lnTo>
                  <a:lnTo>
                    <a:pt x="119211" y="62395"/>
                  </a:lnTo>
                  <a:lnTo>
                    <a:pt x="119073" y="62101"/>
                  </a:lnTo>
                  <a:lnTo>
                    <a:pt x="118919" y="61807"/>
                  </a:lnTo>
                  <a:lnTo>
                    <a:pt x="118765" y="61498"/>
                  </a:lnTo>
                  <a:lnTo>
                    <a:pt x="118593" y="61220"/>
                  </a:lnTo>
                  <a:lnTo>
                    <a:pt x="118405" y="60927"/>
                  </a:lnTo>
                  <a:lnTo>
                    <a:pt x="118233" y="60648"/>
                  </a:lnTo>
                  <a:lnTo>
                    <a:pt x="118027" y="60370"/>
                  </a:lnTo>
                  <a:lnTo>
                    <a:pt x="117839" y="60092"/>
                  </a:lnTo>
                  <a:lnTo>
                    <a:pt x="117616" y="59830"/>
                  </a:lnTo>
                  <a:lnTo>
                    <a:pt x="117393" y="59567"/>
                  </a:lnTo>
                  <a:lnTo>
                    <a:pt x="117170" y="59320"/>
                  </a:lnTo>
                  <a:lnTo>
                    <a:pt x="116947" y="59072"/>
                  </a:lnTo>
                  <a:lnTo>
                    <a:pt x="116690" y="58841"/>
                  </a:lnTo>
                  <a:lnTo>
                    <a:pt x="116449" y="58624"/>
                  </a:lnTo>
                  <a:lnTo>
                    <a:pt x="116209" y="58392"/>
                  </a:lnTo>
                  <a:lnTo>
                    <a:pt x="115952" y="58192"/>
                  </a:lnTo>
                  <a:lnTo>
                    <a:pt x="115695" y="57991"/>
                  </a:lnTo>
                  <a:lnTo>
                    <a:pt x="115420" y="57805"/>
                  </a:lnTo>
                  <a:lnTo>
                    <a:pt x="115163" y="57635"/>
                  </a:lnTo>
                  <a:lnTo>
                    <a:pt x="114889" y="57465"/>
                  </a:lnTo>
                  <a:lnTo>
                    <a:pt x="114614" y="57311"/>
                  </a:lnTo>
                  <a:close/>
                </a:path>
              </a:pathLst>
            </a:custGeom>
            <a:grpFill/>
            <a:ln>
              <a:noFill/>
            </a:ln>
          </p:spPr>
          <p:txBody>
            <a:bodyPr lIns="60941" tIns="30462" rIns="60941" bIns="30462" anchor="t" anchorCtr="0">
              <a:noAutofit/>
            </a:bodyPr>
            <a:p>
              <a:endParaRPr sz="1200">
                <a:solidFill>
                  <a:schemeClr val="dk1"/>
                </a:solidFill>
                <a:cs typeface="+mn-ea"/>
                <a:sym typeface="+mn-lt"/>
              </a:endParaRPr>
            </a:p>
          </p:txBody>
        </p:sp>
        <p:sp>
          <p:nvSpPr>
            <p:cNvPr id="8" name="Shape 346"/>
            <p:cNvSpPr/>
            <p:nvPr/>
          </p:nvSpPr>
          <p:spPr>
            <a:xfrm>
              <a:off x="9605963" y="3314700"/>
              <a:ext cx="1571624" cy="1981199"/>
            </a:xfrm>
            <a:custGeom>
              <a:avLst/>
              <a:gdLst/>
              <a:ahLst/>
              <a:cxnLst/>
              <a:rect l="0" t="0" r="0" b="0"/>
              <a:pathLst>
                <a:path w="120000" h="120000" extrusionOk="0">
                  <a:moveTo>
                    <a:pt x="0" y="0"/>
                  </a:moveTo>
                  <a:lnTo>
                    <a:pt x="113070" y="40916"/>
                  </a:lnTo>
                  <a:lnTo>
                    <a:pt x="120000" y="120000"/>
                  </a:lnTo>
                  <a:lnTo>
                    <a:pt x="0" y="120000"/>
                  </a:lnTo>
                  <a:lnTo>
                    <a:pt x="0" y="0"/>
                  </a:lnTo>
                  <a:close/>
                </a:path>
              </a:pathLst>
            </a:custGeom>
            <a:grpFill/>
            <a:ln>
              <a:noFill/>
            </a:ln>
          </p:spPr>
          <p:txBody>
            <a:bodyPr lIns="60941" tIns="30462" rIns="60941" bIns="30462" anchor="t" anchorCtr="0">
              <a:noAutofit/>
            </a:bodyPr>
            <a:p>
              <a:endParaRPr sz="1200">
                <a:solidFill>
                  <a:schemeClr val="dk1"/>
                </a:solidFill>
                <a:cs typeface="+mn-ea"/>
                <a:sym typeface="+mn-lt"/>
              </a:endParaRPr>
            </a:p>
          </p:txBody>
        </p:sp>
      </p:grpSp>
      <p:sp>
        <p:nvSpPr>
          <p:cNvPr id="23" name="Google Shape;86;p19"/>
          <p:cNvSpPr txBox="1"/>
          <p:nvPr/>
        </p:nvSpPr>
        <p:spPr>
          <a:xfrm>
            <a:off x="1577340" y="3028950"/>
            <a:ext cx="1133475" cy="434340"/>
          </a:xfrm>
          <a:prstGeom prst="rect">
            <a:avLst/>
          </a:prstGeom>
          <a:noFill/>
          <a:ln>
            <a:noFill/>
          </a:ln>
        </p:spPr>
        <p:txBody>
          <a:bodyPr spcFirstLastPara="1" wrap="square" lIns="91425" tIns="45700" rIns="91425" bIns="45700" anchor="t" anchorCtr="0">
            <a:noAutofit/>
          </a:bodyPr>
          <a:p>
            <a:pPr marL="0" marR="0" lvl="0" indent="0" rtl="0">
              <a:spcBef>
                <a:spcPts val="0"/>
              </a:spcBef>
              <a:spcAft>
                <a:spcPts val="0"/>
              </a:spcAft>
              <a:buNone/>
            </a:pPr>
            <a:r>
              <a:rPr lang="zh-CN" altLang="en-US" sz="2400" b="0" i="0" u="none" strike="noStrike" cap="none" dirty="0">
                <a:solidFill>
                  <a:schemeClr val="bg1"/>
                </a:solidFill>
                <a:cs typeface="+mn-ea"/>
                <a:sym typeface="+mn-lt"/>
              </a:rPr>
              <a:t>投资者</a:t>
            </a:r>
            <a:endParaRPr lang="zh-CN" altLang="en-US" sz="2400" b="0" i="0" u="none" strike="noStrike" cap="none" dirty="0">
              <a:solidFill>
                <a:schemeClr val="bg1"/>
              </a:solidFill>
              <a:cs typeface="+mn-ea"/>
              <a:sym typeface="+mn-lt"/>
            </a:endParaRPr>
          </a:p>
        </p:txBody>
      </p:sp>
      <p:sp>
        <p:nvSpPr>
          <p:cNvPr id="11" name="线形标注 1 10"/>
          <p:cNvSpPr/>
          <p:nvPr/>
        </p:nvSpPr>
        <p:spPr>
          <a:xfrm>
            <a:off x="3065780" y="1743710"/>
            <a:ext cx="886460" cy="748030"/>
          </a:xfrm>
          <a:prstGeom prst="borderCallout1">
            <a:avLst>
              <a:gd name="adj1" fmla="val 49745"/>
              <a:gd name="adj2" fmla="val -1006"/>
              <a:gd name="adj3" fmla="val 161884"/>
              <a:gd name="adj4" fmla="val -48625"/>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线形标注 1 16"/>
          <p:cNvSpPr/>
          <p:nvPr/>
        </p:nvSpPr>
        <p:spPr>
          <a:xfrm>
            <a:off x="3066415" y="2944495"/>
            <a:ext cx="885825" cy="748030"/>
          </a:xfrm>
          <a:prstGeom prst="borderCallout1">
            <a:avLst>
              <a:gd name="adj1" fmla="val 49745"/>
              <a:gd name="adj2" fmla="val -1006"/>
              <a:gd name="adj3" fmla="val 53904"/>
              <a:gd name="adj4" fmla="val -49607"/>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线形标注 1 17"/>
          <p:cNvSpPr/>
          <p:nvPr/>
        </p:nvSpPr>
        <p:spPr>
          <a:xfrm>
            <a:off x="3066415" y="4145280"/>
            <a:ext cx="886460" cy="748030"/>
          </a:xfrm>
          <a:prstGeom prst="borderCallout1">
            <a:avLst>
              <a:gd name="adj1" fmla="val 49745"/>
              <a:gd name="adj2" fmla="val -1006"/>
              <a:gd name="adj3" fmla="val -38030"/>
              <a:gd name="adj4" fmla="val -52578"/>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065780" y="1743710"/>
            <a:ext cx="868680" cy="368300"/>
          </a:xfrm>
          <a:prstGeom prst="rect">
            <a:avLst/>
          </a:prstGeom>
          <a:noFill/>
        </p:spPr>
        <p:txBody>
          <a:bodyPr wrap="none" rtlCol="0">
            <a:spAutoFit/>
          </a:bodyPr>
          <a:p>
            <a:r>
              <a:rPr lang="zh-CN" altLang="en-US">
                <a:solidFill>
                  <a:schemeClr val="bg1"/>
                </a:solidFill>
              </a:rPr>
              <a:t>收藏</a:t>
            </a:r>
            <a:r>
              <a:rPr lang="zh-CN" altLang="en-US">
                <a:solidFill>
                  <a:schemeClr val="bg1"/>
                </a:solidFill>
              </a:rPr>
              <a:t>家</a:t>
            </a:r>
            <a:endParaRPr lang="zh-CN" altLang="en-US">
              <a:solidFill>
                <a:schemeClr val="bg1"/>
              </a:solidFill>
            </a:endParaRPr>
          </a:p>
        </p:txBody>
      </p:sp>
      <p:sp>
        <p:nvSpPr>
          <p:cNvPr id="20" name="文本框 19"/>
          <p:cNvSpPr txBox="1"/>
          <p:nvPr/>
        </p:nvSpPr>
        <p:spPr>
          <a:xfrm>
            <a:off x="3180080" y="2995930"/>
            <a:ext cx="640080" cy="645160"/>
          </a:xfrm>
          <a:prstGeom prst="rect">
            <a:avLst/>
          </a:prstGeom>
          <a:noFill/>
        </p:spPr>
        <p:txBody>
          <a:bodyPr wrap="none" rtlCol="0">
            <a:spAutoFit/>
          </a:bodyPr>
          <a:p>
            <a:r>
              <a:rPr lang="zh-CN" altLang="en-US">
                <a:solidFill>
                  <a:schemeClr val="bg1"/>
                </a:solidFill>
              </a:rPr>
              <a:t>商业</a:t>
            </a:r>
            <a:endParaRPr lang="zh-CN" altLang="en-US">
              <a:solidFill>
                <a:schemeClr val="bg1"/>
              </a:solidFill>
            </a:endParaRPr>
          </a:p>
          <a:p>
            <a:r>
              <a:rPr lang="zh-CN" altLang="en-US">
                <a:solidFill>
                  <a:schemeClr val="bg1"/>
                </a:solidFill>
              </a:rPr>
              <a:t>运作</a:t>
            </a:r>
            <a:endParaRPr lang="zh-CN" altLang="en-US">
              <a:solidFill>
                <a:schemeClr val="bg1"/>
              </a:solidFill>
            </a:endParaRPr>
          </a:p>
        </p:txBody>
      </p:sp>
      <p:sp>
        <p:nvSpPr>
          <p:cNvPr id="21" name="文本框 20"/>
          <p:cNvSpPr txBox="1"/>
          <p:nvPr/>
        </p:nvSpPr>
        <p:spPr>
          <a:xfrm>
            <a:off x="3180080" y="4281170"/>
            <a:ext cx="640080" cy="368300"/>
          </a:xfrm>
          <a:prstGeom prst="rect">
            <a:avLst/>
          </a:prstGeom>
          <a:noFill/>
        </p:spPr>
        <p:txBody>
          <a:bodyPr wrap="none" rtlCol="0">
            <a:spAutoFit/>
          </a:bodyPr>
          <a:p>
            <a:r>
              <a:rPr lang="zh-CN" altLang="en-US">
                <a:solidFill>
                  <a:schemeClr val="bg1"/>
                </a:solidFill>
              </a:rPr>
              <a:t>炒家</a:t>
            </a:r>
            <a:endParaRPr lang="zh-CN" altLang="en-US">
              <a:solidFill>
                <a:schemeClr val="bg1"/>
              </a:solidFill>
            </a:endParaRPr>
          </a:p>
        </p:txBody>
      </p:sp>
      <p:sp>
        <p:nvSpPr>
          <p:cNvPr id="22" name="圆角矩形 21"/>
          <p:cNvSpPr/>
          <p:nvPr/>
        </p:nvSpPr>
        <p:spPr>
          <a:xfrm>
            <a:off x="4909185" y="1649730"/>
            <a:ext cx="4159250" cy="88519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圆角矩形 25"/>
          <p:cNvSpPr/>
          <p:nvPr/>
        </p:nvSpPr>
        <p:spPr>
          <a:xfrm>
            <a:off x="4909185" y="4145280"/>
            <a:ext cx="4159250" cy="88519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他们通过买卖</a:t>
            </a:r>
            <a:r>
              <a:rPr lang="en-US" altLang="zh-CN"/>
              <a:t>Token</a:t>
            </a:r>
            <a:r>
              <a:rPr lang="zh-CN" altLang="en-US"/>
              <a:t>、</a:t>
            </a:r>
            <a:r>
              <a:rPr lang="en-US" altLang="zh-CN"/>
              <a:t>NFT</a:t>
            </a:r>
            <a:r>
              <a:rPr lang="zh-CN" altLang="en-US"/>
              <a:t>进行</a:t>
            </a:r>
            <a:r>
              <a:rPr lang="zh-CN" altLang="en-US"/>
              <a:t>获利</a:t>
            </a:r>
            <a:endParaRPr lang="zh-CN" altLang="en-US"/>
          </a:p>
        </p:txBody>
      </p:sp>
      <p:sp>
        <p:nvSpPr>
          <p:cNvPr id="27" name="圆角矩形 26"/>
          <p:cNvSpPr/>
          <p:nvPr/>
        </p:nvSpPr>
        <p:spPr>
          <a:xfrm>
            <a:off x="4909185" y="2897505"/>
            <a:ext cx="5803265" cy="88519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5041265" y="1882140"/>
            <a:ext cx="3773170" cy="368300"/>
          </a:xfrm>
          <a:prstGeom prst="rect">
            <a:avLst/>
          </a:prstGeom>
          <a:noFill/>
        </p:spPr>
        <p:txBody>
          <a:bodyPr wrap="square" rtlCol="0" anchor="t">
            <a:spAutoFit/>
          </a:bodyPr>
          <a:p>
            <a:r>
              <a:rPr lang="zh-CN" altLang="en-US">
                <a:solidFill>
                  <a:schemeClr val="bg1"/>
                </a:solidFill>
              </a:rPr>
              <a:t>他们通过收藏一些创作内容而</a:t>
            </a:r>
            <a:r>
              <a:rPr lang="zh-CN" altLang="en-US">
                <a:solidFill>
                  <a:schemeClr val="bg1"/>
                </a:solidFill>
              </a:rPr>
              <a:t>获利</a:t>
            </a:r>
            <a:endParaRPr lang="zh-CN" altLang="en-US">
              <a:solidFill>
                <a:schemeClr val="bg1"/>
              </a:solidFill>
            </a:endParaRPr>
          </a:p>
        </p:txBody>
      </p:sp>
      <p:sp>
        <p:nvSpPr>
          <p:cNvPr id="29" name="文本框 28"/>
          <p:cNvSpPr txBox="1"/>
          <p:nvPr/>
        </p:nvSpPr>
        <p:spPr>
          <a:xfrm>
            <a:off x="5158740" y="3094990"/>
            <a:ext cx="5383530" cy="645160"/>
          </a:xfrm>
          <a:prstGeom prst="rect">
            <a:avLst/>
          </a:prstGeom>
          <a:noFill/>
        </p:spPr>
        <p:txBody>
          <a:bodyPr wrap="square" rtlCol="0" anchor="t">
            <a:spAutoFit/>
          </a:bodyPr>
          <a:p>
            <a:r>
              <a:rPr lang="zh-CN" altLang="en-US">
                <a:solidFill>
                  <a:schemeClr val="bg1"/>
                </a:solidFill>
              </a:rPr>
              <a:t>他们通过管理和整合生态中的一些资源（创作者、基础设施资产）等</a:t>
            </a:r>
            <a:r>
              <a:rPr lang="zh-CN" altLang="en-US">
                <a:solidFill>
                  <a:schemeClr val="bg1"/>
                </a:solidFill>
              </a:rPr>
              <a:t>进行商业运营而</a:t>
            </a:r>
            <a:r>
              <a:rPr lang="zh-CN" altLang="en-US">
                <a:solidFill>
                  <a:schemeClr val="bg1"/>
                </a:solidFill>
              </a:rPr>
              <a:t>获利</a:t>
            </a:r>
            <a:endParaRPr lang="zh-CN" altLang="en-US">
              <a:solidFill>
                <a:schemeClr val="bg1"/>
              </a:solidFill>
            </a:endParaRPr>
          </a:p>
        </p:txBody>
      </p:sp>
      <p:pic>
        <p:nvPicPr>
          <p:cNvPr id="52" name="图片 51"/>
          <p:cNvPicPr>
            <a:picLocks noChangeAspect="1"/>
          </p:cNvPicPr>
          <p:nvPr/>
        </p:nvPicPr>
        <p:blipFill>
          <a:blip r:embed="rId3"/>
          <a:stretch>
            <a:fillRect/>
          </a:stretch>
        </p:blipFill>
        <p:spPr>
          <a:xfrm>
            <a:off x="686435" y="2331085"/>
            <a:ext cx="1173480" cy="1173480"/>
          </a:xfrm>
          <a:prstGeom prst="rect">
            <a:avLst/>
          </a:prstGeom>
        </p:spPr>
      </p:pic>
      <p:sp>
        <p:nvSpPr>
          <p:cNvPr id="3" name="文本框 2"/>
          <p:cNvSpPr txBox="1"/>
          <p:nvPr/>
        </p:nvSpPr>
        <p:spPr>
          <a:xfrm>
            <a:off x="920115" y="3463290"/>
            <a:ext cx="1652905" cy="398780"/>
          </a:xfrm>
          <a:prstGeom prst="rect">
            <a:avLst/>
          </a:prstGeom>
          <a:noFill/>
        </p:spPr>
        <p:txBody>
          <a:bodyPr wrap="square" rtlCol="0">
            <a:spAutoFit/>
          </a:bodyPr>
          <a:p>
            <a:r>
              <a:rPr lang="zh-CN" altLang="en-US" sz="1000">
                <a:solidFill>
                  <a:schemeClr val="bg1"/>
                </a:solidFill>
              </a:rPr>
              <a:t>他们是一群以获利为目标的玩家</a:t>
            </a:r>
            <a:r>
              <a:rPr lang="en-US" altLang="zh-CN" sz="1000">
                <a:solidFill>
                  <a:schemeClr val="bg1"/>
                </a:solidFill>
              </a:rPr>
              <a:t>.</a:t>
            </a:r>
            <a:endParaRPr lang="en-US" altLang="zh-CN" sz="100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0">
        <p:dissolve/>
      </p:transition>
    </mc:Choice>
    <mc:Fallback>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screen"/>
          <a:srcRect/>
          <a:stretch>
            <a:fillRect/>
          </a:stretch>
        </p:blipFill>
        <p:spPr>
          <a:xfrm rot="16200000">
            <a:off x="-1246784" y="-192328"/>
            <a:ext cx="2527858" cy="2527858"/>
          </a:xfrm>
          <a:prstGeom prst="ellipse">
            <a:avLst/>
          </a:prstGeom>
        </p:spPr>
      </p:pic>
      <p:pic>
        <p:nvPicPr>
          <p:cNvPr id="12" name="图片 11"/>
          <p:cNvPicPr>
            <a:picLocks noChangeAspect="1"/>
          </p:cNvPicPr>
          <p:nvPr/>
        </p:nvPicPr>
        <p:blipFill rotWithShape="1">
          <a:blip r:embed="rId2" cstate="screen"/>
          <a:srcRect l="-513" r="-74"/>
          <a:stretch>
            <a:fillRect/>
          </a:stretch>
        </p:blipFill>
        <p:spPr>
          <a:xfrm flipH="1">
            <a:off x="215028" y="1414345"/>
            <a:ext cx="12192000" cy="3843133"/>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a:noFill/>
        </p:spPr>
      </p:pic>
      <p:sp>
        <p:nvSpPr>
          <p:cNvPr id="2" name="矩形 1"/>
          <p:cNvSpPr/>
          <p:nvPr/>
        </p:nvSpPr>
        <p:spPr>
          <a:xfrm>
            <a:off x="886460" y="174625"/>
            <a:ext cx="10995660" cy="6508115"/>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Shape 344"/>
          <p:cNvGrpSpPr/>
          <p:nvPr/>
        </p:nvGrpSpPr>
        <p:grpSpPr>
          <a:xfrm>
            <a:off x="875076" y="1937734"/>
            <a:ext cx="1765422" cy="1959756"/>
            <a:chOff x="9259888" y="2897188"/>
            <a:chExt cx="2220913" cy="2465386"/>
          </a:xfrm>
          <a:gradFill>
            <a:gsLst>
              <a:gs pos="0">
                <a:srgbClr val="55AADC"/>
              </a:gs>
              <a:gs pos="100000">
                <a:srgbClr val="D0358C"/>
              </a:gs>
            </a:gsLst>
            <a:lin ang="5400000" scaled="1"/>
          </a:gradFill>
        </p:grpSpPr>
        <p:sp>
          <p:nvSpPr>
            <p:cNvPr id="7" name="Shape 345"/>
            <p:cNvSpPr/>
            <p:nvPr/>
          </p:nvSpPr>
          <p:spPr>
            <a:xfrm>
              <a:off x="9259888" y="2897188"/>
              <a:ext cx="2220913" cy="2465386"/>
            </a:xfrm>
            <a:custGeom>
              <a:avLst/>
              <a:gdLst/>
              <a:ahLst/>
              <a:cxnLst/>
              <a:rect l="0" t="0" r="0" b="0"/>
              <a:pathLst>
                <a:path w="120000" h="120000" extrusionOk="0">
                  <a:moveTo>
                    <a:pt x="76146" y="87087"/>
                  </a:moveTo>
                  <a:lnTo>
                    <a:pt x="75598" y="87937"/>
                  </a:lnTo>
                  <a:lnTo>
                    <a:pt x="75100" y="88725"/>
                  </a:lnTo>
                  <a:lnTo>
                    <a:pt x="74620" y="89466"/>
                  </a:lnTo>
                  <a:lnTo>
                    <a:pt x="74157" y="90146"/>
                  </a:lnTo>
                  <a:lnTo>
                    <a:pt x="73711" y="90749"/>
                  </a:lnTo>
                  <a:lnTo>
                    <a:pt x="73299" y="91321"/>
                  </a:lnTo>
                  <a:lnTo>
                    <a:pt x="72888" y="91846"/>
                  </a:lnTo>
                  <a:lnTo>
                    <a:pt x="72528" y="92325"/>
                  </a:lnTo>
                  <a:lnTo>
                    <a:pt x="71825" y="93175"/>
                  </a:lnTo>
                  <a:lnTo>
                    <a:pt x="71207" y="93886"/>
                  </a:lnTo>
                  <a:lnTo>
                    <a:pt x="70641" y="94504"/>
                  </a:lnTo>
                  <a:lnTo>
                    <a:pt x="70144" y="95029"/>
                  </a:lnTo>
                  <a:lnTo>
                    <a:pt x="69715" y="95524"/>
                  </a:lnTo>
                  <a:lnTo>
                    <a:pt x="69338" y="95972"/>
                  </a:lnTo>
                  <a:lnTo>
                    <a:pt x="69166" y="96219"/>
                  </a:lnTo>
                  <a:lnTo>
                    <a:pt x="68995" y="96451"/>
                  </a:lnTo>
                  <a:lnTo>
                    <a:pt x="68840" y="96682"/>
                  </a:lnTo>
                  <a:lnTo>
                    <a:pt x="68703" y="96930"/>
                  </a:lnTo>
                  <a:lnTo>
                    <a:pt x="68583" y="97208"/>
                  </a:lnTo>
                  <a:lnTo>
                    <a:pt x="68446" y="97486"/>
                  </a:lnTo>
                  <a:lnTo>
                    <a:pt x="68343" y="97795"/>
                  </a:lnTo>
                  <a:lnTo>
                    <a:pt x="68206" y="98135"/>
                  </a:lnTo>
                  <a:lnTo>
                    <a:pt x="68103" y="98475"/>
                  </a:lnTo>
                  <a:lnTo>
                    <a:pt x="68000" y="98861"/>
                  </a:lnTo>
                  <a:lnTo>
                    <a:pt x="67914" y="99294"/>
                  </a:lnTo>
                  <a:lnTo>
                    <a:pt x="67829" y="99742"/>
                  </a:lnTo>
                  <a:lnTo>
                    <a:pt x="67743" y="100175"/>
                  </a:lnTo>
                  <a:lnTo>
                    <a:pt x="67657" y="100576"/>
                  </a:lnTo>
                  <a:lnTo>
                    <a:pt x="67571" y="100947"/>
                  </a:lnTo>
                  <a:lnTo>
                    <a:pt x="67486" y="101318"/>
                  </a:lnTo>
                  <a:lnTo>
                    <a:pt x="67400" y="101643"/>
                  </a:lnTo>
                  <a:lnTo>
                    <a:pt x="67280" y="101967"/>
                  </a:lnTo>
                  <a:lnTo>
                    <a:pt x="67177" y="102261"/>
                  </a:lnTo>
                  <a:lnTo>
                    <a:pt x="67074" y="102539"/>
                  </a:lnTo>
                  <a:lnTo>
                    <a:pt x="67228" y="102631"/>
                  </a:lnTo>
                  <a:lnTo>
                    <a:pt x="67383" y="102724"/>
                  </a:lnTo>
                  <a:lnTo>
                    <a:pt x="67503" y="102832"/>
                  </a:lnTo>
                  <a:lnTo>
                    <a:pt x="67623" y="102971"/>
                  </a:lnTo>
                  <a:lnTo>
                    <a:pt x="67709" y="103095"/>
                  </a:lnTo>
                  <a:lnTo>
                    <a:pt x="67760" y="103234"/>
                  </a:lnTo>
                  <a:lnTo>
                    <a:pt x="67811" y="103389"/>
                  </a:lnTo>
                  <a:lnTo>
                    <a:pt x="67811" y="103543"/>
                  </a:lnTo>
                  <a:lnTo>
                    <a:pt x="67811" y="104331"/>
                  </a:lnTo>
                  <a:lnTo>
                    <a:pt x="67811" y="104455"/>
                  </a:lnTo>
                  <a:lnTo>
                    <a:pt x="67777" y="104563"/>
                  </a:lnTo>
                  <a:lnTo>
                    <a:pt x="67743" y="104687"/>
                  </a:lnTo>
                  <a:lnTo>
                    <a:pt x="67691" y="104795"/>
                  </a:lnTo>
                  <a:lnTo>
                    <a:pt x="67623" y="104887"/>
                  </a:lnTo>
                  <a:lnTo>
                    <a:pt x="67554" y="104996"/>
                  </a:lnTo>
                  <a:lnTo>
                    <a:pt x="67451" y="105088"/>
                  </a:lnTo>
                  <a:lnTo>
                    <a:pt x="67348" y="105181"/>
                  </a:lnTo>
                  <a:lnTo>
                    <a:pt x="67228" y="105243"/>
                  </a:lnTo>
                  <a:lnTo>
                    <a:pt x="67108" y="105320"/>
                  </a:lnTo>
                  <a:lnTo>
                    <a:pt x="66988" y="105382"/>
                  </a:lnTo>
                  <a:lnTo>
                    <a:pt x="66851" y="105428"/>
                  </a:lnTo>
                  <a:lnTo>
                    <a:pt x="66697" y="105459"/>
                  </a:lnTo>
                  <a:lnTo>
                    <a:pt x="66542" y="105490"/>
                  </a:lnTo>
                  <a:lnTo>
                    <a:pt x="66371" y="105506"/>
                  </a:lnTo>
                  <a:lnTo>
                    <a:pt x="66216" y="105521"/>
                  </a:lnTo>
                  <a:lnTo>
                    <a:pt x="44950" y="105521"/>
                  </a:lnTo>
                  <a:lnTo>
                    <a:pt x="44796" y="105506"/>
                  </a:lnTo>
                  <a:lnTo>
                    <a:pt x="44641" y="105490"/>
                  </a:lnTo>
                  <a:lnTo>
                    <a:pt x="44487" y="105459"/>
                  </a:lnTo>
                  <a:lnTo>
                    <a:pt x="44350" y="105428"/>
                  </a:lnTo>
                  <a:lnTo>
                    <a:pt x="44213" y="105382"/>
                  </a:lnTo>
                  <a:lnTo>
                    <a:pt x="44093" y="105320"/>
                  </a:lnTo>
                  <a:lnTo>
                    <a:pt x="43955" y="105258"/>
                  </a:lnTo>
                  <a:lnTo>
                    <a:pt x="43853" y="105181"/>
                  </a:lnTo>
                  <a:lnTo>
                    <a:pt x="43801" y="105150"/>
                  </a:lnTo>
                  <a:lnTo>
                    <a:pt x="43715" y="105073"/>
                  </a:lnTo>
                  <a:lnTo>
                    <a:pt x="43715" y="105057"/>
                  </a:lnTo>
                  <a:lnTo>
                    <a:pt x="43647" y="104980"/>
                  </a:lnTo>
                  <a:lnTo>
                    <a:pt x="43578" y="104887"/>
                  </a:lnTo>
                  <a:lnTo>
                    <a:pt x="43527" y="104810"/>
                  </a:lnTo>
                  <a:lnTo>
                    <a:pt x="43475" y="104718"/>
                  </a:lnTo>
                  <a:lnTo>
                    <a:pt x="43424" y="104625"/>
                  </a:lnTo>
                  <a:lnTo>
                    <a:pt x="43390" y="104532"/>
                  </a:lnTo>
                  <a:lnTo>
                    <a:pt x="43372" y="104439"/>
                  </a:lnTo>
                  <a:lnTo>
                    <a:pt x="43372" y="104331"/>
                  </a:lnTo>
                  <a:lnTo>
                    <a:pt x="43372" y="103543"/>
                  </a:lnTo>
                  <a:lnTo>
                    <a:pt x="43390" y="103389"/>
                  </a:lnTo>
                  <a:lnTo>
                    <a:pt x="43424" y="103234"/>
                  </a:lnTo>
                  <a:lnTo>
                    <a:pt x="43492" y="103095"/>
                  </a:lnTo>
                  <a:lnTo>
                    <a:pt x="43578" y="102971"/>
                  </a:lnTo>
                  <a:lnTo>
                    <a:pt x="43681" y="102832"/>
                  </a:lnTo>
                  <a:lnTo>
                    <a:pt x="43801" y="102724"/>
                  </a:lnTo>
                  <a:lnTo>
                    <a:pt x="43938" y="102631"/>
                  </a:lnTo>
                  <a:lnTo>
                    <a:pt x="44110" y="102539"/>
                  </a:lnTo>
                  <a:lnTo>
                    <a:pt x="43990" y="102261"/>
                  </a:lnTo>
                  <a:lnTo>
                    <a:pt x="43887" y="101967"/>
                  </a:lnTo>
                  <a:lnTo>
                    <a:pt x="43784" y="101643"/>
                  </a:lnTo>
                  <a:lnTo>
                    <a:pt x="43698" y="101318"/>
                  </a:lnTo>
                  <a:lnTo>
                    <a:pt x="43612" y="100947"/>
                  </a:lnTo>
                  <a:lnTo>
                    <a:pt x="43527" y="100576"/>
                  </a:lnTo>
                  <a:lnTo>
                    <a:pt x="43441" y="100175"/>
                  </a:lnTo>
                  <a:lnTo>
                    <a:pt x="43355" y="99742"/>
                  </a:lnTo>
                  <a:lnTo>
                    <a:pt x="43269" y="99294"/>
                  </a:lnTo>
                  <a:lnTo>
                    <a:pt x="43167" y="98861"/>
                  </a:lnTo>
                  <a:lnTo>
                    <a:pt x="43064" y="98475"/>
                  </a:lnTo>
                  <a:lnTo>
                    <a:pt x="42961" y="98135"/>
                  </a:lnTo>
                  <a:lnTo>
                    <a:pt x="42841" y="97795"/>
                  </a:lnTo>
                  <a:lnTo>
                    <a:pt x="42721" y="97486"/>
                  </a:lnTo>
                  <a:lnTo>
                    <a:pt x="42601" y="97208"/>
                  </a:lnTo>
                  <a:lnTo>
                    <a:pt x="42481" y="96930"/>
                  </a:lnTo>
                  <a:lnTo>
                    <a:pt x="42326" y="96682"/>
                  </a:lnTo>
                  <a:lnTo>
                    <a:pt x="42172" y="96451"/>
                  </a:lnTo>
                  <a:lnTo>
                    <a:pt x="42000" y="96219"/>
                  </a:lnTo>
                  <a:lnTo>
                    <a:pt x="41829" y="95972"/>
                  </a:lnTo>
                  <a:lnTo>
                    <a:pt x="41452" y="95524"/>
                  </a:lnTo>
                  <a:lnTo>
                    <a:pt x="41023" y="95029"/>
                  </a:lnTo>
                  <a:lnTo>
                    <a:pt x="40543" y="94504"/>
                  </a:lnTo>
                  <a:lnTo>
                    <a:pt x="39977" y="93886"/>
                  </a:lnTo>
                  <a:lnTo>
                    <a:pt x="39342" y="93175"/>
                  </a:lnTo>
                  <a:lnTo>
                    <a:pt x="38656" y="92325"/>
                  </a:lnTo>
                  <a:lnTo>
                    <a:pt x="38279" y="91846"/>
                  </a:lnTo>
                  <a:lnTo>
                    <a:pt x="37884" y="91321"/>
                  </a:lnTo>
                  <a:lnTo>
                    <a:pt x="37456" y="90749"/>
                  </a:lnTo>
                  <a:lnTo>
                    <a:pt x="37027" y="90146"/>
                  </a:lnTo>
                  <a:lnTo>
                    <a:pt x="36564" y="89466"/>
                  </a:lnTo>
                  <a:lnTo>
                    <a:pt x="36084" y="88725"/>
                  </a:lnTo>
                  <a:lnTo>
                    <a:pt x="35569" y="87937"/>
                  </a:lnTo>
                  <a:lnTo>
                    <a:pt x="35037" y="87087"/>
                  </a:lnTo>
                  <a:lnTo>
                    <a:pt x="34677" y="86500"/>
                  </a:lnTo>
                  <a:lnTo>
                    <a:pt x="34334" y="85882"/>
                  </a:lnTo>
                  <a:lnTo>
                    <a:pt x="34026" y="85279"/>
                  </a:lnTo>
                  <a:lnTo>
                    <a:pt x="33717" y="84645"/>
                  </a:lnTo>
                  <a:lnTo>
                    <a:pt x="33442" y="83996"/>
                  </a:lnTo>
                  <a:lnTo>
                    <a:pt x="33185" y="83363"/>
                  </a:lnTo>
                  <a:lnTo>
                    <a:pt x="32945" y="82698"/>
                  </a:lnTo>
                  <a:lnTo>
                    <a:pt x="32722" y="82034"/>
                  </a:lnTo>
                  <a:lnTo>
                    <a:pt x="32533" y="81370"/>
                  </a:lnTo>
                  <a:lnTo>
                    <a:pt x="32362" y="80690"/>
                  </a:lnTo>
                  <a:lnTo>
                    <a:pt x="32225" y="79994"/>
                  </a:lnTo>
                  <a:lnTo>
                    <a:pt x="32105" y="79314"/>
                  </a:lnTo>
                  <a:lnTo>
                    <a:pt x="32002" y="78604"/>
                  </a:lnTo>
                  <a:lnTo>
                    <a:pt x="31916" y="77893"/>
                  </a:lnTo>
                  <a:lnTo>
                    <a:pt x="31882" y="77167"/>
                  </a:lnTo>
                  <a:lnTo>
                    <a:pt x="31865" y="76456"/>
                  </a:lnTo>
                  <a:lnTo>
                    <a:pt x="31899" y="75359"/>
                  </a:lnTo>
                  <a:lnTo>
                    <a:pt x="32002" y="74262"/>
                  </a:lnTo>
                  <a:lnTo>
                    <a:pt x="32156" y="73195"/>
                  </a:lnTo>
                  <a:lnTo>
                    <a:pt x="32362" y="72160"/>
                  </a:lnTo>
                  <a:lnTo>
                    <a:pt x="32619" y="71125"/>
                  </a:lnTo>
                  <a:lnTo>
                    <a:pt x="32945" y="70105"/>
                  </a:lnTo>
                  <a:lnTo>
                    <a:pt x="33305" y="69116"/>
                  </a:lnTo>
                  <a:lnTo>
                    <a:pt x="33734" y="68158"/>
                  </a:lnTo>
                  <a:lnTo>
                    <a:pt x="34214" y="67216"/>
                  </a:lnTo>
                  <a:lnTo>
                    <a:pt x="34729" y="66288"/>
                  </a:lnTo>
                  <a:lnTo>
                    <a:pt x="35312" y="65392"/>
                  </a:lnTo>
                  <a:lnTo>
                    <a:pt x="35929" y="64542"/>
                  </a:lnTo>
                  <a:lnTo>
                    <a:pt x="36581" y="63708"/>
                  </a:lnTo>
                  <a:lnTo>
                    <a:pt x="37284" y="62904"/>
                  </a:lnTo>
                  <a:lnTo>
                    <a:pt x="38039" y="62116"/>
                  </a:lnTo>
                  <a:lnTo>
                    <a:pt x="38828" y="61375"/>
                  </a:lnTo>
                  <a:lnTo>
                    <a:pt x="39651" y="60679"/>
                  </a:lnTo>
                  <a:lnTo>
                    <a:pt x="40508" y="60015"/>
                  </a:lnTo>
                  <a:lnTo>
                    <a:pt x="41400" y="59366"/>
                  </a:lnTo>
                  <a:lnTo>
                    <a:pt x="42343" y="58794"/>
                  </a:lnTo>
                  <a:lnTo>
                    <a:pt x="43304" y="58223"/>
                  </a:lnTo>
                  <a:lnTo>
                    <a:pt x="44281" y="57728"/>
                  </a:lnTo>
                  <a:lnTo>
                    <a:pt x="45310" y="57249"/>
                  </a:lnTo>
                  <a:lnTo>
                    <a:pt x="46357" y="56816"/>
                  </a:lnTo>
                  <a:lnTo>
                    <a:pt x="47437" y="56430"/>
                  </a:lnTo>
                  <a:lnTo>
                    <a:pt x="48535" y="56106"/>
                  </a:lnTo>
                  <a:lnTo>
                    <a:pt x="49649" y="55812"/>
                  </a:lnTo>
                  <a:lnTo>
                    <a:pt x="50816" y="55565"/>
                  </a:lnTo>
                  <a:lnTo>
                    <a:pt x="51982" y="55379"/>
                  </a:lnTo>
                  <a:lnTo>
                    <a:pt x="53165" y="55256"/>
                  </a:lnTo>
                  <a:lnTo>
                    <a:pt x="54383" y="55163"/>
                  </a:lnTo>
                  <a:lnTo>
                    <a:pt x="55583" y="55148"/>
                  </a:lnTo>
                  <a:lnTo>
                    <a:pt x="56544" y="55163"/>
                  </a:lnTo>
                  <a:lnTo>
                    <a:pt x="57470" y="55209"/>
                  </a:lnTo>
                  <a:lnTo>
                    <a:pt x="58396" y="55287"/>
                  </a:lnTo>
                  <a:lnTo>
                    <a:pt x="59322" y="55395"/>
                  </a:lnTo>
                  <a:lnTo>
                    <a:pt x="60214" y="55549"/>
                  </a:lnTo>
                  <a:lnTo>
                    <a:pt x="61106" y="55735"/>
                  </a:lnTo>
                  <a:lnTo>
                    <a:pt x="61997" y="55936"/>
                  </a:lnTo>
                  <a:lnTo>
                    <a:pt x="62855" y="56167"/>
                  </a:lnTo>
                  <a:lnTo>
                    <a:pt x="63713" y="56415"/>
                  </a:lnTo>
                  <a:lnTo>
                    <a:pt x="64536" y="56724"/>
                  </a:lnTo>
                  <a:lnTo>
                    <a:pt x="65359" y="57033"/>
                  </a:lnTo>
                  <a:lnTo>
                    <a:pt x="66165" y="57373"/>
                  </a:lnTo>
                  <a:lnTo>
                    <a:pt x="66954" y="57759"/>
                  </a:lnTo>
                  <a:lnTo>
                    <a:pt x="67726" y="58145"/>
                  </a:lnTo>
                  <a:lnTo>
                    <a:pt x="68480" y="58562"/>
                  </a:lnTo>
                  <a:lnTo>
                    <a:pt x="69201" y="59011"/>
                  </a:lnTo>
                  <a:lnTo>
                    <a:pt x="69904" y="59474"/>
                  </a:lnTo>
                  <a:lnTo>
                    <a:pt x="70607" y="59969"/>
                  </a:lnTo>
                  <a:lnTo>
                    <a:pt x="71276" y="60479"/>
                  </a:lnTo>
                  <a:lnTo>
                    <a:pt x="71910" y="61019"/>
                  </a:lnTo>
                  <a:lnTo>
                    <a:pt x="72545" y="61591"/>
                  </a:lnTo>
                  <a:lnTo>
                    <a:pt x="73162" y="62163"/>
                  </a:lnTo>
                  <a:lnTo>
                    <a:pt x="73728" y="62765"/>
                  </a:lnTo>
                  <a:lnTo>
                    <a:pt x="74294" y="63368"/>
                  </a:lnTo>
                  <a:lnTo>
                    <a:pt x="74809" y="64002"/>
                  </a:lnTo>
                  <a:lnTo>
                    <a:pt x="75323" y="64666"/>
                  </a:lnTo>
                  <a:lnTo>
                    <a:pt x="75803" y="65330"/>
                  </a:lnTo>
                  <a:lnTo>
                    <a:pt x="76249" y="66010"/>
                  </a:lnTo>
                  <a:lnTo>
                    <a:pt x="76661" y="66721"/>
                  </a:lnTo>
                  <a:lnTo>
                    <a:pt x="77055" y="67432"/>
                  </a:lnTo>
                  <a:lnTo>
                    <a:pt x="77416" y="68174"/>
                  </a:lnTo>
                  <a:lnTo>
                    <a:pt x="77759" y="68915"/>
                  </a:lnTo>
                  <a:lnTo>
                    <a:pt x="77930" y="69348"/>
                  </a:lnTo>
                  <a:lnTo>
                    <a:pt x="78102" y="69812"/>
                  </a:lnTo>
                  <a:lnTo>
                    <a:pt x="78256" y="70244"/>
                  </a:lnTo>
                  <a:lnTo>
                    <a:pt x="78410" y="70708"/>
                  </a:lnTo>
                  <a:lnTo>
                    <a:pt x="78565" y="71171"/>
                  </a:lnTo>
                  <a:lnTo>
                    <a:pt x="78685" y="71635"/>
                  </a:lnTo>
                  <a:lnTo>
                    <a:pt x="78805" y="72098"/>
                  </a:lnTo>
                  <a:lnTo>
                    <a:pt x="78908" y="72577"/>
                  </a:lnTo>
                  <a:lnTo>
                    <a:pt x="78993" y="73041"/>
                  </a:lnTo>
                  <a:lnTo>
                    <a:pt x="79079" y="73520"/>
                  </a:lnTo>
                  <a:lnTo>
                    <a:pt x="79148" y="73999"/>
                  </a:lnTo>
                  <a:lnTo>
                    <a:pt x="79199" y="74493"/>
                  </a:lnTo>
                  <a:lnTo>
                    <a:pt x="79251" y="74972"/>
                  </a:lnTo>
                  <a:lnTo>
                    <a:pt x="79285" y="75467"/>
                  </a:lnTo>
                  <a:lnTo>
                    <a:pt x="79302" y="75946"/>
                  </a:lnTo>
                  <a:lnTo>
                    <a:pt x="79302" y="76456"/>
                  </a:lnTo>
                  <a:lnTo>
                    <a:pt x="79285" y="77167"/>
                  </a:lnTo>
                  <a:lnTo>
                    <a:pt x="79251" y="77893"/>
                  </a:lnTo>
                  <a:lnTo>
                    <a:pt x="79182" y="78604"/>
                  </a:lnTo>
                  <a:lnTo>
                    <a:pt x="79096" y="79314"/>
                  </a:lnTo>
                  <a:lnTo>
                    <a:pt x="78976" y="79994"/>
                  </a:lnTo>
                  <a:lnTo>
                    <a:pt x="78822" y="80690"/>
                  </a:lnTo>
                  <a:lnTo>
                    <a:pt x="78650" y="81370"/>
                  </a:lnTo>
                  <a:lnTo>
                    <a:pt x="78445" y="82034"/>
                  </a:lnTo>
                  <a:lnTo>
                    <a:pt x="78239" y="82698"/>
                  </a:lnTo>
                  <a:lnTo>
                    <a:pt x="77999" y="83363"/>
                  </a:lnTo>
                  <a:lnTo>
                    <a:pt x="77741" y="83996"/>
                  </a:lnTo>
                  <a:lnTo>
                    <a:pt x="77450" y="84645"/>
                  </a:lnTo>
                  <a:lnTo>
                    <a:pt x="77158" y="85279"/>
                  </a:lnTo>
                  <a:lnTo>
                    <a:pt x="76850" y="85882"/>
                  </a:lnTo>
                  <a:lnTo>
                    <a:pt x="76489" y="86500"/>
                  </a:lnTo>
                  <a:lnTo>
                    <a:pt x="76146" y="87087"/>
                  </a:lnTo>
                  <a:close/>
                  <a:moveTo>
                    <a:pt x="66559" y="108890"/>
                  </a:moveTo>
                  <a:lnTo>
                    <a:pt x="66559" y="109013"/>
                  </a:lnTo>
                  <a:lnTo>
                    <a:pt x="66542" y="109121"/>
                  </a:lnTo>
                  <a:lnTo>
                    <a:pt x="66508" y="109229"/>
                  </a:lnTo>
                  <a:lnTo>
                    <a:pt x="66457" y="109338"/>
                  </a:lnTo>
                  <a:lnTo>
                    <a:pt x="66388" y="109446"/>
                  </a:lnTo>
                  <a:lnTo>
                    <a:pt x="66319" y="109539"/>
                  </a:lnTo>
                  <a:lnTo>
                    <a:pt x="66234" y="109631"/>
                  </a:lnTo>
                  <a:lnTo>
                    <a:pt x="66148" y="109708"/>
                  </a:lnTo>
                  <a:lnTo>
                    <a:pt x="66045" y="109786"/>
                  </a:lnTo>
                  <a:lnTo>
                    <a:pt x="65925" y="109878"/>
                  </a:lnTo>
                  <a:lnTo>
                    <a:pt x="65822" y="109925"/>
                  </a:lnTo>
                  <a:lnTo>
                    <a:pt x="65702" y="109987"/>
                  </a:lnTo>
                  <a:lnTo>
                    <a:pt x="65565" y="110018"/>
                  </a:lnTo>
                  <a:lnTo>
                    <a:pt x="65410" y="110048"/>
                  </a:lnTo>
                  <a:lnTo>
                    <a:pt x="65273" y="110064"/>
                  </a:lnTo>
                  <a:lnTo>
                    <a:pt x="65136" y="110079"/>
                  </a:lnTo>
                  <a:lnTo>
                    <a:pt x="49684" y="110064"/>
                  </a:lnTo>
                  <a:lnTo>
                    <a:pt x="46065" y="110064"/>
                  </a:lnTo>
                  <a:lnTo>
                    <a:pt x="45893" y="110064"/>
                  </a:lnTo>
                  <a:lnTo>
                    <a:pt x="45756" y="110048"/>
                  </a:lnTo>
                  <a:lnTo>
                    <a:pt x="45619" y="110018"/>
                  </a:lnTo>
                  <a:lnTo>
                    <a:pt x="45499" y="109987"/>
                  </a:lnTo>
                  <a:lnTo>
                    <a:pt x="45362" y="109925"/>
                  </a:lnTo>
                  <a:lnTo>
                    <a:pt x="45259" y="109878"/>
                  </a:lnTo>
                  <a:lnTo>
                    <a:pt x="45139" y="109786"/>
                  </a:lnTo>
                  <a:lnTo>
                    <a:pt x="45053" y="109708"/>
                  </a:lnTo>
                  <a:lnTo>
                    <a:pt x="44933" y="109631"/>
                  </a:lnTo>
                  <a:lnTo>
                    <a:pt x="44864" y="109539"/>
                  </a:lnTo>
                  <a:lnTo>
                    <a:pt x="44796" y="109446"/>
                  </a:lnTo>
                  <a:lnTo>
                    <a:pt x="44727" y="109338"/>
                  </a:lnTo>
                  <a:lnTo>
                    <a:pt x="44676" y="109229"/>
                  </a:lnTo>
                  <a:lnTo>
                    <a:pt x="44641" y="109121"/>
                  </a:lnTo>
                  <a:lnTo>
                    <a:pt x="44624" y="109013"/>
                  </a:lnTo>
                  <a:lnTo>
                    <a:pt x="44624" y="108890"/>
                  </a:lnTo>
                  <a:lnTo>
                    <a:pt x="44624" y="108101"/>
                  </a:lnTo>
                  <a:lnTo>
                    <a:pt x="44624" y="107978"/>
                  </a:lnTo>
                  <a:lnTo>
                    <a:pt x="44641" y="107870"/>
                  </a:lnTo>
                  <a:lnTo>
                    <a:pt x="44676" y="107746"/>
                  </a:lnTo>
                  <a:lnTo>
                    <a:pt x="44727" y="107653"/>
                  </a:lnTo>
                  <a:lnTo>
                    <a:pt x="44779" y="107561"/>
                  </a:lnTo>
                  <a:lnTo>
                    <a:pt x="44830" y="107468"/>
                  </a:lnTo>
                  <a:lnTo>
                    <a:pt x="44916" y="107375"/>
                  </a:lnTo>
                  <a:lnTo>
                    <a:pt x="45019" y="107298"/>
                  </a:lnTo>
                  <a:lnTo>
                    <a:pt x="45105" y="107221"/>
                  </a:lnTo>
                  <a:lnTo>
                    <a:pt x="45207" y="107159"/>
                  </a:lnTo>
                  <a:lnTo>
                    <a:pt x="45310" y="107097"/>
                  </a:lnTo>
                  <a:lnTo>
                    <a:pt x="45413" y="107051"/>
                  </a:lnTo>
                  <a:lnTo>
                    <a:pt x="45533" y="107004"/>
                  </a:lnTo>
                  <a:lnTo>
                    <a:pt x="45653" y="106973"/>
                  </a:lnTo>
                  <a:lnTo>
                    <a:pt x="45791" y="106943"/>
                  </a:lnTo>
                  <a:lnTo>
                    <a:pt x="45928" y="106927"/>
                  </a:lnTo>
                  <a:lnTo>
                    <a:pt x="46065" y="106912"/>
                  </a:lnTo>
                  <a:lnTo>
                    <a:pt x="65136" y="106912"/>
                  </a:lnTo>
                  <a:lnTo>
                    <a:pt x="65273" y="106927"/>
                  </a:lnTo>
                  <a:lnTo>
                    <a:pt x="65410" y="106943"/>
                  </a:lnTo>
                  <a:lnTo>
                    <a:pt x="65565" y="106973"/>
                  </a:lnTo>
                  <a:lnTo>
                    <a:pt x="65702" y="107004"/>
                  </a:lnTo>
                  <a:lnTo>
                    <a:pt x="65822" y="107051"/>
                  </a:lnTo>
                  <a:lnTo>
                    <a:pt x="65925" y="107113"/>
                  </a:lnTo>
                  <a:lnTo>
                    <a:pt x="66045" y="107174"/>
                  </a:lnTo>
                  <a:lnTo>
                    <a:pt x="66148" y="107252"/>
                  </a:lnTo>
                  <a:lnTo>
                    <a:pt x="66234" y="107344"/>
                  </a:lnTo>
                  <a:lnTo>
                    <a:pt x="66319" y="107422"/>
                  </a:lnTo>
                  <a:lnTo>
                    <a:pt x="66388" y="107530"/>
                  </a:lnTo>
                  <a:lnTo>
                    <a:pt x="66457" y="107622"/>
                  </a:lnTo>
                  <a:lnTo>
                    <a:pt x="66508" y="107731"/>
                  </a:lnTo>
                  <a:lnTo>
                    <a:pt x="66542" y="107839"/>
                  </a:lnTo>
                  <a:lnTo>
                    <a:pt x="66559" y="107978"/>
                  </a:lnTo>
                  <a:lnTo>
                    <a:pt x="66559" y="108101"/>
                  </a:lnTo>
                  <a:lnTo>
                    <a:pt x="66559" y="108890"/>
                  </a:lnTo>
                  <a:close/>
                  <a:moveTo>
                    <a:pt x="56012" y="115395"/>
                  </a:moveTo>
                  <a:lnTo>
                    <a:pt x="55721" y="115410"/>
                  </a:lnTo>
                  <a:lnTo>
                    <a:pt x="55378" y="115395"/>
                  </a:lnTo>
                  <a:lnTo>
                    <a:pt x="55017" y="115379"/>
                  </a:lnTo>
                  <a:lnTo>
                    <a:pt x="54657" y="115364"/>
                  </a:lnTo>
                  <a:lnTo>
                    <a:pt x="54297" y="115333"/>
                  </a:lnTo>
                  <a:lnTo>
                    <a:pt x="53954" y="115287"/>
                  </a:lnTo>
                  <a:lnTo>
                    <a:pt x="53611" y="115240"/>
                  </a:lnTo>
                  <a:lnTo>
                    <a:pt x="53251" y="115194"/>
                  </a:lnTo>
                  <a:lnTo>
                    <a:pt x="52908" y="115132"/>
                  </a:lnTo>
                  <a:lnTo>
                    <a:pt x="52565" y="115055"/>
                  </a:lnTo>
                  <a:lnTo>
                    <a:pt x="52222" y="114978"/>
                  </a:lnTo>
                  <a:lnTo>
                    <a:pt x="51896" y="114885"/>
                  </a:lnTo>
                  <a:lnTo>
                    <a:pt x="51570" y="114792"/>
                  </a:lnTo>
                  <a:lnTo>
                    <a:pt x="51244" y="114669"/>
                  </a:lnTo>
                  <a:lnTo>
                    <a:pt x="50936" y="114560"/>
                  </a:lnTo>
                  <a:lnTo>
                    <a:pt x="50627" y="114437"/>
                  </a:lnTo>
                  <a:lnTo>
                    <a:pt x="50335" y="114313"/>
                  </a:lnTo>
                  <a:lnTo>
                    <a:pt x="50061" y="114190"/>
                  </a:lnTo>
                  <a:lnTo>
                    <a:pt x="49787" y="114050"/>
                  </a:lnTo>
                  <a:lnTo>
                    <a:pt x="49529" y="113911"/>
                  </a:lnTo>
                  <a:lnTo>
                    <a:pt x="49289" y="113741"/>
                  </a:lnTo>
                  <a:lnTo>
                    <a:pt x="49066" y="113587"/>
                  </a:lnTo>
                  <a:lnTo>
                    <a:pt x="48843" y="113417"/>
                  </a:lnTo>
                  <a:lnTo>
                    <a:pt x="48637" y="113247"/>
                  </a:lnTo>
                  <a:lnTo>
                    <a:pt x="48466" y="113077"/>
                  </a:lnTo>
                  <a:lnTo>
                    <a:pt x="48294" y="112892"/>
                  </a:lnTo>
                  <a:lnTo>
                    <a:pt x="48157" y="112691"/>
                  </a:lnTo>
                  <a:lnTo>
                    <a:pt x="48037" y="112505"/>
                  </a:lnTo>
                  <a:lnTo>
                    <a:pt x="47934" y="112304"/>
                  </a:lnTo>
                  <a:lnTo>
                    <a:pt x="47866" y="112104"/>
                  </a:lnTo>
                  <a:lnTo>
                    <a:pt x="47780" y="111903"/>
                  </a:lnTo>
                  <a:lnTo>
                    <a:pt x="47746" y="111671"/>
                  </a:lnTo>
                  <a:lnTo>
                    <a:pt x="47729" y="111455"/>
                  </a:lnTo>
                  <a:lnTo>
                    <a:pt x="51330" y="111455"/>
                  </a:lnTo>
                  <a:lnTo>
                    <a:pt x="63695" y="111455"/>
                  </a:lnTo>
                  <a:lnTo>
                    <a:pt x="63678" y="111671"/>
                  </a:lnTo>
                  <a:lnTo>
                    <a:pt x="63627" y="111887"/>
                  </a:lnTo>
                  <a:lnTo>
                    <a:pt x="63575" y="112088"/>
                  </a:lnTo>
                  <a:lnTo>
                    <a:pt x="63507" y="112289"/>
                  </a:lnTo>
                  <a:lnTo>
                    <a:pt x="63404" y="112474"/>
                  </a:lnTo>
                  <a:lnTo>
                    <a:pt x="63284" y="112660"/>
                  </a:lnTo>
                  <a:lnTo>
                    <a:pt x="63147" y="112861"/>
                  </a:lnTo>
                  <a:lnTo>
                    <a:pt x="63009" y="113031"/>
                  </a:lnTo>
                  <a:lnTo>
                    <a:pt x="62838" y="113201"/>
                  </a:lnTo>
                  <a:lnTo>
                    <a:pt x="62632" y="113371"/>
                  </a:lnTo>
                  <a:lnTo>
                    <a:pt x="62426" y="113541"/>
                  </a:lnTo>
                  <a:lnTo>
                    <a:pt x="62220" y="113695"/>
                  </a:lnTo>
                  <a:lnTo>
                    <a:pt x="61997" y="113850"/>
                  </a:lnTo>
                  <a:lnTo>
                    <a:pt x="61740" y="113989"/>
                  </a:lnTo>
                  <a:lnTo>
                    <a:pt x="61483" y="114128"/>
                  </a:lnTo>
                  <a:lnTo>
                    <a:pt x="61226" y="114267"/>
                  </a:lnTo>
                  <a:lnTo>
                    <a:pt x="60951" y="114390"/>
                  </a:lnTo>
                  <a:lnTo>
                    <a:pt x="60643" y="114499"/>
                  </a:lnTo>
                  <a:lnTo>
                    <a:pt x="60351" y="114607"/>
                  </a:lnTo>
                  <a:lnTo>
                    <a:pt x="60042" y="114715"/>
                  </a:lnTo>
                  <a:lnTo>
                    <a:pt x="59717" y="114823"/>
                  </a:lnTo>
                  <a:lnTo>
                    <a:pt x="59408" y="114916"/>
                  </a:lnTo>
                  <a:lnTo>
                    <a:pt x="59082" y="114993"/>
                  </a:lnTo>
                  <a:lnTo>
                    <a:pt x="58739" y="115070"/>
                  </a:lnTo>
                  <a:lnTo>
                    <a:pt x="58413" y="115148"/>
                  </a:lnTo>
                  <a:lnTo>
                    <a:pt x="58087" y="115194"/>
                  </a:lnTo>
                  <a:lnTo>
                    <a:pt x="57727" y="115256"/>
                  </a:lnTo>
                  <a:lnTo>
                    <a:pt x="57401" y="115302"/>
                  </a:lnTo>
                  <a:lnTo>
                    <a:pt x="57041" y="115333"/>
                  </a:lnTo>
                  <a:lnTo>
                    <a:pt x="56698" y="115364"/>
                  </a:lnTo>
                  <a:lnTo>
                    <a:pt x="56355" y="115379"/>
                  </a:lnTo>
                  <a:lnTo>
                    <a:pt x="56012" y="115395"/>
                  </a:lnTo>
                  <a:lnTo>
                    <a:pt x="56012" y="115395"/>
                  </a:lnTo>
                  <a:close/>
                  <a:moveTo>
                    <a:pt x="21094" y="59644"/>
                  </a:moveTo>
                  <a:lnTo>
                    <a:pt x="21009" y="59567"/>
                  </a:lnTo>
                  <a:lnTo>
                    <a:pt x="20923" y="59505"/>
                  </a:lnTo>
                  <a:lnTo>
                    <a:pt x="20837" y="59443"/>
                  </a:lnTo>
                  <a:lnTo>
                    <a:pt x="20751" y="59366"/>
                  </a:lnTo>
                  <a:lnTo>
                    <a:pt x="20700" y="59289"/>
                  </a:lnTo>
                  <a:lnTo>
                    <a:pt x="20648" y="59211"/>
                  </a:lnTo>
                  <a:lnTo>
                    <a:pt x="20614" y="59119"/>
                  </a:lnTo>
                  <a:lnTo>
                    <a:pt x="20580" y="59026"/>
                  </a:lnTo>
                  <a:lnTo>
                    <a:pt x="20563" y="58949"/>
                  </a:lnTo>
                  <a:lnTo>
                    <a:pt x="20545" y="58856"/>
                  </a:lnTo>
                  <a:lnTo>
                    <a:pt x="20545" y="58748"/>
                  </a:lnTo>
                  <a:lnTo>
                    <a:pt x="20545" y="58655"/>
                  </a:lnTo>
                  <a:lnTo>
                    <a:pt x="20563" y="58547"/>
                  </a:lnTo>
                  <a:lnTo>
                    <a:pt x="20597" y="58454"/>
                  </a:lnTo>
                  <a:lnTo>
                    <a:pt x="20631" y="58362"/>
                  </a:lnTo>
                  <a:lnTo>
                    <a:pt x="20683" y="58284"/>
                  </a:lnTo>
                  <a:lnTo>
                    <a:pt x="20751" y="58192"/>
                  </a:lnTo>
                  <a:lnTo>
                    <a:pt x="20837" y="58114"/>
                  </a:lnTo>
                  <a:lnTo>
                    <a:pt x="20906" y="58053"/>
                  </a:lnTo>
                  <a:lnTo>
                    <a:pt x="20991" y="57991"/>
                  </a:lnTo>
                  <a:lnTo>
                    <a:pt x="21077" y="57944"/>
                  </a:lnTo>
                  <a:lnTo>
                    <a:pt x="21163" y="57898"/>
                  </a:lnTo>
                  <a:lnTo>
                    <a:pt x="21266" y="57852"/>
                  </a:lnTo>
                  <a:lnTo>
                    <a:pt x="21352" y="57836"/>
                  </a:lnTo>
                  <a:lnTo>
                    <a:pt x="21454" y="57805"/>
                  </a:lnTo>
                  <a:lnTo>
                    <a:pt x="21557" y="57805"/>
                  </a:lnTo>
                  <a:lnTo>
                    <a:pt x="21660" y="57805"/>
                  </a:lnTo>
                  <a:lnTo>
                    <a:pt x="21780" y="57805"/>
                  </a:lnTo>
                  <a:lnTo>
                    <a:pt x="21883" y="57821"/>
                  </a:lnTo>
                  <a:lnTo>
                    <a:pt x="21986" y="57852"/>
                  </a:lnTo>
                  <a:lnTo>
                    <a:pt x="22089" y="57883"/>
                  </a:lnTo>
                  <a:lnTo>
                    <a:pt x="22192" y="57929"/>
                  </a:lnTo>
                  <a:lnTo>
                    <a:pt x="32499" y="63260"/>
                  </a:lnTo>
                  <a:lnTo>
                    <a:pt x="32585" y="63322"/>
                  </a:lnTo>
                  <a:lnTo>
                    <a:pt x="32671" y="63383"/>
                  </a:lnTo>
                  <a:lnTo>
                    <a:pt x="32756" y="63445"/>
                  </a:lnTo>
                  <a:lnTo>
                    <a:pt x="32825" y="63523"/>
                  </a:lnTo>
                  <a:lnTo>
                    <a:pt x="32876" y="63615"/>
                  </a:lnTo>
                  <a:lnTo>
                    <a:pt x="32945" y="63693"/>
                  </a:lnTo>
                  <a:lnTo>
                    <a:pt x="32979" y="63785"/>
                  </a:lnTo>
                  <a:lnTo>
                    <a:pt x="33014" y="63878"/>
                  </a:lnTo>
                  <a:lnTo>
                    <a:pt x="33031" y="63955"/>
                  </a:lnTo>
                  <a:lnTo>
                    <a:pt x="33048" y="64048"/>
                  </a:lnTo>
                  <a:lnTo>
                    <a:pt x="33048" y="64156"/>
                  </a:lnTo>
                  <a:lnTo>
                    <a:pt x="33048" y="64249"/>
                  </a:lnTo>
                  <a:lnTo>
                    <a:pt x="33031" y="64342"/>
                  </a:lnTo>
                  <a:lnTo>
                    <a:pt x="32996" y="64434"/>
                  </a:lnTo>
                  <a:lnTo>
                    <a:pt x="32962" y="64527"/>
                  </a:lnTo>
                  <a:lnTo>
                    <a:pt x="32911" y="64620"/>
                  </a:lnTo>
                  <a:lnTo>
                    <a:pt x="32808" y="64728"/>
                  </a:lnTo>
                  <a:lnTo>
                    <a:pt x="32705" y="64836"/>
                  </a:lnTo>
                  <a:lnTo>
                    <a:pt x="32602" y="64913"/>
                  </a:lnTo>
                  <a:lnTo>
                    <a:pt x="32482" y="64975"/>
                  </a:lnTo>
                  <a:lnTo>
                    <a:pt x="32362" y="65037"/>
                  </a:lnTo>
                  <a:lnTo>
                    <a:pt x="32225" y="65083"/>
                  </a:lnTo>
                  <a:lnTo>
                    <a:pt x="32088" y="65099"/>
                  </a:lnTo>
                  <a:lnTo>
                    <a:pt x="31933" y="65114"/>
                  </a:lnTo>
                  <a:lnTo>
                    <a:pt x="31796" y="65099"/>
                  </a:lnTo>
                  <a:lnTo>
                    <a:pt x="31659" y="65068"/>
                  </a:lnTo>
                  <a:lnTo>
                    <a:pt x="31539" y="65037"/>
                  </a:lnTo>
                  <a:lnTo>
                    <a:pt x="31402" y="64975"/>
                  </a:lnTo>
                  <a:lnTo>
                    <a:pt x="21094" y="59644"/>
                  </a:lnTo>
                  <a:close/>
                  <a:moveTo>
                    <a:pt x="35432" y="45042"/>
                  </a:moveTo>
                  <a:lnTo>
                    <a:pt x="35535" y="44996"/>
                  </a:lnTo>
                  <a:lnTo>
                    <a:pt x="35638" y="44965"/>
                  </a:lnTo>
                  <a:lnTo>
                    <a:pt x="35758" y="44934"/>
                  </a:lnTo>
                  <a:lnTo>
                    <a:pt x="35861" y="44918"/>
                  </a:lnTo>
                  <a:lnTo>
                    <a:pt x="35963" y="44903"/>
                  </a:lnTo>
                  <a:lnTo>
                    <a:pt x="36066" y="44918"/>
                  </a:lnTo>
                  <a:lnTo>
                    <a:pt x="36169" y="44918"/>
                  </a:lnTo>
                  <a:lnTo>
                    <a:pt x="36272" y="44934"/>
                  </a:lnTo>
                  <a:lnTo>
                    <a:pt x="36375" y="44965"/>
                  </a:lnTo>
                  <a:lnTo>
                    <a:pt x="36461" y="45011"/>
                  </a:lnTo>
                  <a:lnTo>
                    <a:pt x="36564" y="45057"/>
                  </a:lnTo>
                  <a:lnTo>
                    <a:pt x="36667" y="45104"/>
                  </a:lnTo>
                  <a:lnTo>
                    <a:pt x="36735" y="45166"/>
                  </a:lnTo>
                  <a:lnTo>
                    <a:pt x="36821" y="45227"/>
                  </a:lnTo>
                  <a:lnTo>
                    <a:pt x="36890" y="45305"/>
                  </a:lnTo>
                  <a:lnTo>
                    <a:pt x="36941" y="45397"/>
                  </a:lnTo>
                  <a:lnTo>
                    <a:pt x="42892" y="54638"/>
                  </a:lnTo>
                  <a:lnTo>
                    <a:pt x="42944" y="54746"/>
                  </a:lnTo>
                  <a:lnTo>
                    <a:pt x="42978" y="54839"/>
                  </a:lnTo>
                  <a:lnTo>
                    <a:pt x="43012" y="54931"/>
                  </a:lnTo>
                  <a:lnTo>
                    <a:pt x="43029" y="55024"/>
                  </a:lnTo>
                  <a:lnTo>
                    <a:pt x="43029" y="55117"/>
                  </a:lnTo>
                  <a:lnTo>
                    <a:pt x="43029" y="55209"/>
                  </a:lnTo>
                  <a:lnTo>
                    <a:pt x="43012" y="55302"/>
                  </a:lnTo>
                  <a:lnTo>
                    <a:pt x="42995" y="55395"/>
                  </a:lnTo>
                  <a:lnTo>
                    <a:pt x="42961" y="55488"/>
                  </a:lnTo>
                  <a:lnTo>
                    <a:pt x="42926" y="55565"/>
                  </a:lnTo>
                  <a:lnTo>
                    <a:pt x="42875" y="55673"/>
                  </a:lnTo>
                  <a:lnTo>
                    <a:pt x="42806" y="55750"/>
                  </a:lnTo>
                  <a:lnTo>
                    <a:pt x="42738" y="55812"/>
                  </a:lnTo>
                  <a:lnTo>
                    <a:pt x="42669" y="55889"/>
                  </a:lnTo>
                  <a:lnTo>
                    <a:pt x="42583" y="55951"/>
                  </a:lnTo>
                  <a:lnTo>
                    <a:pt x="42498" y="55997"/>
                  </a:lnTo>
                  <a:lnTo>
                    <a:pt x="42361" y="56059"/>
                  </a:lnTo>
                  <a:lnTo>
                    <a:pt x="42206" y="56106"/>
                  </a:lnTo>
                  <a:lnTo>
                    <a:pt x="42069" y="56121"/>
                  </a:lnTo>
                  <a:lnTo>
                    <a:pt x="41932" y="56137"/>
                  </a:lnTo>
                  <a:lnTo>
                    <a:pt x="41795" y="56121"/>
                  </a:lnTo>
                  <a:lnTo>
                    <a:pt x="41657" y="56090"/>
                  </a:lnTo>
                  <a:lnTo>
                    <a:pt x="41537" y="56059"/>
                  </a:lnTo>
                  <a:lnTo>
                    <a:pt x="41400" y="55997"/>
                  </a:lnTo>
                  <a:lnTo>
                    <a:pt x="41263" y="55936"/>
                  </a:lnTo>
                  <a:lnTo>
                    <a:pt x="41160" y="55858"/>
                  </a:lnTo>
                  <a:lnTo>
                    <a:pt x="41074" y="55750"/>
                  </a:lnTo>
                  <a:lnTo>
                    <a:pt x="40988" y="55627"/>
                  </a:lnTo>
                  <a:lnTo>
                    <a:pt x="35037" y="46386"/>
                  </a:lnTo>
                  <a:lnTo>
                    <a:pt x="35003" y="46294"/>
                  </a:lnTo>
                  <a:lnTo>
                    <a:pt x="34952" y="46201"/>
                  </a:lnTo>
                  <a:lnTo>
                    <a:pt x="34934" y="46108"/>
                  </a:lnTo>
                  <a:lnTo>
                    <a:pt x="34917" y="46015"/>
                  </a:lnTo>
                  <a:lnTo>
                    <a:pt x="34900" y="45923"/>
                  </a:lnTo>
                  <a:lnTo>
                    <a:pt x="34900" y="45830"/>
                  </a:lnTo>
                  <a:lnTo>
                    <a:pt x="34917" y="45722"/>
                  </a:lnTo>
                  <a:lnTo>
                    <a:pt x="34934" y="45629"/>
                  </a:lnTo>
                  <a:lnTo>
                    <a:pt x="34969" y="45536"/>
                  </a:lnTo>
                  <a:lnTo>
                    <a:pt x="35003" y="45444"/>
                  </a:lnTo>
                  <a:lnTo>
                    <a:pt x="35055" y="45366"/>
                  </a:lnTo>
                  <a:lnTo>
                    <a:pt x="35123" y="45289"/>
                  </a:lnTo>
                  <a:lnTo>
                    <a:pt x="35192" y="45212"/>
                  </a:lnTo>
                  <a:lnTo>
                    <a:pt x="35260" y="45150"/>
                  </a:lnTo>
                  <a:lnTo>
                    <a:pt x="35346" y="45088"/>
                  </a:lnTo>
                  <a:lnTo>
                    <a:pt x="35432" y="45042"/>
                  </a:lnTo>
                  <a:lnTo>
                    <a:pt x="35432" y="45042"/>
                  </a:lnTo>
                  <a:close/>
                  <a:moveTo>
                    <a:pt x="54503" y="41164"/>
                  </a:moveTo>
                  <a:lnTo>
                    <a:pt x="54503" y="41071"/>
                  </a:lnTo>
                  <a:lnTo>
                    <a:pt x="54520" y="40978"/>
                  </a:lnTo>
                  <a:lnTo>
                    <a:pt x="54554" y="40885"/>
                  </a:lnTo>
                  <a:lnTo>
                    <a:pt x="54589" y="40777"/>
                  </a:lnTo>
                  <a:lnTo>
                    <a:pt x="54623" y="40685"/>
                  </a:lnTo>
                  <a:lnTo>
                    <a:pt x="54674" y="40607"/>
                  </a:lnTo>
                  <a:lnTo>
                    <a:pt x="54743" y="40530"/>
                  </a:lnTo>
                  <a:lnTo>
                    <a:pt x="54812" y="40468"/>
                  </a:lnTo>
                  <a:lnTo>
                    <a:pt x="54897" y="40406"/>
                  </a:lnTo>
                  <a:lnTo>
                    <a:pt x="54966" y="40345"/>
                  </a:lnTo>
                  <a:lnTo>
                    <a:pt x="55069" y="40298"/>
                  </a:lnTo>
                  <a:lnTo>
                    <a:pt x="55155" y="40252"/>
                  </a:lnTo>
                  <a:lnTo>
                    <a:pt x="55275" y="40221"/>
                  </a:lnTo>
                  <a:lnTo>
                    <a:pt x="55378" y="40206"/>
                  </a:lnTo>
                  <a:lnTo>
                    <a:pt x="55480" y="40190"/>
                  </a:lnTo>
                  <a:lnTo>
                    <a:pt x="55583" y="40190"/>
                  </a:lnTo>
                  <a:lnTo>
                    <a:pt x="55703" y="40190"/>
                  </a:lnTo>
                  <a:lnTo>
                    <a:pt x="55806" y="40206"/>
                  </a:lnTo>
                  <a:lnTo>
                    <a:pt x="55909" y="40221"/>
                  </a:lnTo>
                  <a:lnTo>
                    <a:pt x="56012" y="40252"/>
                  </a:lnTo>
                  <a:lnTo>
                    <a:pt x="56115" y="40298"/>
                  </a:lnTo>
                  <a:lnTo>
                    <a:pt x="56218" y="40345"/>
                  </a:lnTo>
                  <a:lnTo>
                    <a:pt x="56304" y="40406"/>
                  </a:lnTo>
                  <a:lnTo>
                    <a:pt x="56372" y="40468"/>
                  </a:lnTo>
                  <a:lnTo>
                    <a:pt x="56441" y="40530"/>
                  </a:lnTo>
                  <a:lnTo>
                    <a:pt x="56509" y="40607"/>
                  </a:lnTo>
                  <a:lnTo>
                    <a:pt x="56561" y="40700"/>
                  </a:lnTo>
                  <a:lnTo>
                    <a:pt x="56612" y="40777"/>
                  </a:lnTo>
                  <a:lnTo>
                    <a:pt x="56647" y="40885"/>
                  </a:lnTo>
                  <a:lnTo>
                    <a:pt x="56664" y="40978"/>
                  </a:lnTo>
                  <a:lnTo>
                    <a:pt x="56681" y="41071"/>
                  </a:lnTo>
                  <a:lnTo>
                    <a:pt x="56681" y="41164"/>
                  </a:lnTo>
                  <a:lnTo>
                    <a:pt x="56681" y="51856"/>
                  </a:lnTo>
                  <a:lnTo>
                    <a:pt x="56681" y="51964"/>
                  </a:lnTo>
                  <a:lnTo>
                    <a:pt x="56664" y="52057"/>
                  </a:lnTo>
                  <a:lnTo>
                    <a:pt x="56647" y="52150"/>
                  </a:lnTo>
                  <a:lnTo>
                    <a:pt x="56612" y="52243"/>
                  </a:lnTo>
                  <a:lnTo>
                    <a:pt x="56561" y="52320"/>
                  </a:lnTo>
                  <a:lnTo>
                    <a:pt x="56509" y="52413"/>
                  </a:lnTo>
                  <a:lnTo>
                    <a:pt x="56441" y="52474"/>
                  </a:lnTo>
                  <a:lnTo>
                    <a:pt x="56372" y="52552"/>
                  </a:lnTo>
                  <a:lnTo>
                    <a:pt x="56304" y="52613"/>
                  </a:lnTo>
                  <a:lnTo>
                    <a:pt x="56218" y="52675"/>
                  </a:lnTo>
                  <a:lnTo>
                    <a:pt x="56115" y="52737"/>
                  </a:lnTo>
                  <a:lnTo>
                    <a:pt x="56012" y="52768"/>
                  </a:lnTo>
                  <a:lnTo>
                    <a:pt x="55909" y="52814"/>
                  </a:lnTo>
                  <a:lnTo>
                    <a:pt x="55806" y="52830"/>
                  </a:lnTo>
                  <a:lnTo>
                    <a:pt x="55703" y="52845"/>
                  </a:lnTo>
                  <a:lnTo>
                    <a:pt x="55583" y="52845"/>
                  </a:lnTo>
                  <a:lnTo>
                    <a:pt x="55480" y="52845"/>
                  </a:lnTo>
                  <a:lnTo>
                    <a:pt x="55378" y="52830"/>
                  </a:lnTo>
                  <a:lnTo>
                    <a:pt x="55275" y="52814"/>
                  </a:lnTo>
                  <a:lnTo>
                    <a:pt x="55155" y="52768"/>
                  </a:lnTo>
                  <a:lnTo>
                    <a:pt x="55069" y="52737"/>
                  </a:lnTo>
                  <a:lnTo>
                    <a:pt x="54966" y="52675"/>
                  </a:lnTo>
                  <a:lnTo>
                    <a:pt x="54897" y="52613"/>
                  </a:lnTo>
                  <a:lnTo>
                    <a:pt x="54812" y="52552"/>
                  </a:lnTo>
                  <a:lnTo>
                    <a:pt x="54743" y="52474"/>
                  </a:lnTo>
                  <a:lnTo>
                    <a:pt x="54674" y="52413"/>
                  </a:lnTo>
                  <a:lnTo>
                    <a:pt x="54623" y="52320"/>
                  </a:lnTo>
                  <a:lnTo>
                    <a:pt x="54589" y="52243"/>
                  </a:lnTo>
                  <a:lnTo>
                    <a:pt x="54554" y="52150"/>
                  </a:lnTo>
                  <a:lnTo>
                    <a:pt x="54520" y="52057"/>
                  </a:lnTo>
                  <a:lnTo>
                    <a:pt x="54503" y="51964"/>
                  </a:lnTo>
                  <a:lnTo>
                    <a:pt x="54503" y="51856"/>
                  </a:lnTo>
                  <a:lnTo>
                    <a:pt x="54503" y="41164"/>
                  </a:lnTo>
                  <a:close/>
                  <a:moveTo>
                    <a:pt x="68309" y="54653"/>
                  </a:moveTo>
                  <a:lnTo>
                    <a:pt x="74243" y="45397"/>
                  </a:lnTo>
                  <a:lnTo>
                    <a:pt x="74311" y="45305"/>
                  </a:lnTo>
                  <a:lnTo>
                    <a:pt x="74380" y="45227"/>
                  </a:lnTo>
                  <a:lnTo>
                    <a:pt x="74449" y="45166"/>
                  </a:lnTo>
                  <a:lnTo>
                    <a:pt x="74534" y="45104"/>
                  </a:lnTo>
                  <a:lnTo>
                    <a:pt x="74620" y="45042"/>
                  </a:lnTo>
                  <a:lnTo>
                    <a:pt x="74706" y="45011"/>
                  </a:lnTo>
                  <a:lnTo>
                    <a:pt x="74792" y="44965"/>
                  </a:lnTo>
                  <a:lnTo>
                    <a:pt x="74912" y="44934"/>
                  </a:lnTo>
                  <a:lnTo>
                    <a:pt x="75015" y="44918"/>
                  </a:lnTo>
                  <a:lnTo>
                    <a:pt x="75117" y="44903"/>
                  </a:lnTo>
                  <a:lnTo>
                    <a:pt x="75220" y="44903"/>
                  </a:lnTo>
                  <a:lnTo>
                    <a:pt x="75323" y="44918"/>
                  </a:lnTo>
                  <a:lnTo>
                    <a:pt x="75426" y="44934"/>
                  </a:lnTo>
                  <a:lnTo>
                    <a:pt x="75529" y="44949"/>
                  </a:lnTo>
                  <a:lnTo>
                    <a:pt x="75632" y="44996"/>
                  </a:lnTo>
                  <a:lnTo>
                    <a:pt x="75735" y="45027"/>
                  </a:lnTo>
                  <a:lnTo>
                    <a:pt x="75838" y="45088"/>
                  </a:lnTo>
                  <a:lnTo>
                    <a:pt x="75923" y="45150"/>
                  </a:lnTo>
                  <a:lnTo>
                    <a:pt x="76009" y="45212"/>
                  </a:lnTo>
                  <a:lnTo>
                    <a:pt x="76078" y="45289"/>
                  </a:lnTo>
                  <a:lnTo>
                    <a:pt x="76129" y="45366"/>
                  </a:lnTo>
                  <a:lnTo>
                    <a:pt x="76181" y="45444"/>
                  </a:lnTo>
                  <a:lnTo>
                    <a:pt x="76215" y="45536"/>
                  </a:lnTo>
                  <a:lnTo>
                    <a:pt x="76249" y="45629"/>
                  </a:lnTo>
                  <a:lnTo>
                    <a:pt x="76266" y="45722"/>
                  </a:lnTo>
                  <a:lnTo>
                    <a:pt x="76284" y="45830"/>
                  </a:lnTo>
                  <a:lnTo>
                    <a:pt x="76284" y="45923"/>
                  </a:lnTo>
                  <a:lnTo>
                    <a:pt x="76284" y="46015"/>
                  </a:lnTo>
                  <a:lnTo>
                    <a:pt x="76266" y="46108"/>
                  </a:lnTo>
                  <a:lnTo>
                    <a:pt x="76232" y="46201"/>
                  </a:lnTo>
                  <a:lnTo>
                    <a:pt x="76198" y="46294"/>
                  </a:lnTo>
                  <a:lnTo>
                    <a:pt x="76146" y="46371"/>
                  </a:lnTo>
                  <a:lnTo>
                    <a:pt x="70195" y="55627"/>
                  </a:lnTo>
                  <a:lnTo>
                    <a:pt x="70092" y="55750"/>
                  </a:lnTo>
                  <a:lnTo>
                    <a:pt x="70007" y="55858"/>
                  </a:lnTo>
                  <a:lnTo>
                    <a:pt x="69904" y="55936"/>
                  </a:lnTo>
                  <a:lnTo>
                    <a:pt x="69784" y="56013"/>
                  </a:lnTo>
                  <a:lnTo>
                    <a:pt x="69664" y="56059"/>
                  </a:lnTo>
                  <a:lnTo>
                    <a:pt x="69526" y="56106"/>
                  </a:lnTo>
                  <a:lnTo>
                    <a:pt x="69389" y="56121"/>
                  </a:lnTo>
                  <a:lnTo>
                    <a:pt x="69252" y="56137"/>
                  </a:lnTo>
                  <a:lnTo>
                    <a:pt x="69098" y="56121"/>
                  </a:lnTo>
                  <a:lnTo>
                    <a:pt x="68960" y="56106"/>
                  </a:lnTo>
                  <a:lnTo>
                    <a:pt x="68823" y="56059"/>
                  </a:lnTo>
                  <a:lnTo>
                    <a:pt x="68686" y="55997"/>
                  </a:lnTo>
                  <a:lnTo>
                    <a:pt x="68600" y="55951"/>
                  </a:lnTo>
                  <a:lnTo>
                    <a:pt x="68515" y="55889"/>
                  </a:lnTo>
                  <a:lnTo>
                    <a:pt x="68446" y="55827"/>
                  </a:lnTo>
                  <a:lnTo>
                    <a:pt x="68377" y="55750"/>
                  </a:lnTo>
                  <a:lnTo>
                    <a:pt x="68309" y="55673"/>
                  </a:lnTo>
                  <a:lnTo>
                    <a:pt x="68240" y="55565"/>
                  </a:lnTo>
                  <a:lnTo>
                    <a:pt x="68206" y="55488"/>
                  </a:lnTo>
                  <a:lnTo>
                    <a:pt x="68172" y="55395"/>
                  </a:lnTo>
                  <a:lnTo>
                    <a:pt x="68154" y="55302"/>
                  </a:lnTo>
                  <a:lnTo>
                    <a:pt x="68137" y="55209"/>
                  </a:lnTo>
                  <a:lnTo>
                    <a:pt x="68137" y="55117"/>
                  </a:lnTo>
                  <a:lnTo>
                    <a:pt x="68154" y="55024"/>
                  </a:lnTo>
                  <a:lnTo>
                    <a:pt x="68172" y="54931"/>
                  </a:lnTo>
                  <a:lnTo>
                    <a:pt x="68189" y="54839"/>
                  </a:lnTo>
                  <a:lnTo>
                    <a:pt x="68240" y="54746"/>
                  </a:lnTo>
                  <a:lnTo>
                    <a:pt x="68309" y="54653"/>
                  </a:lnTo>
                  <a:lnTo>
                    <a:pt x="68309" y="54653"/>
                  </a:lnTo>
                  <a:close/>
                  <a:moveTo>
                    <a:pt x="78702" y="63260"/>
                  </a:moveTo>
                  <a:lnTo>
                    <a:pt x="88992" y="57929"/>
                  </a:lnTo>
                  <a:lnTo>
                    <a:pt x="89095" y="57883"/>
                  </a:lnTo>
                  <a:lnTo>
                    <a:pt x="89198" y="57852"/>
                  </a:lnTo>
                  <a:lnTo>
                    <a:pt x="89301" y="57821"/>
                  </a:lnTo>
                  <a:lnTo>
                    <a:pt x="89404" y="57805"/>
                  </a:lnTo>
                  <a:lnTo>
                    <a:pt x="89506" y="57805"/>
                  </a:lnTo>
                  <a:lnTo>
                    <a:pt x="89609" y="57805"/>
                  </a:lnTo>
                  <a:lnTo>
                    <a:pt x="89712" y="57805"/>
                  </a:lnTo>
                  <a:lnTo>
                    <a:pt x="89832" y="57836"/>
                  </a:lnTo>
                  <a:lnTo>
                    <a:pt x="89935" y="57852"/>
                  </a:lnTo>
                  <a:lnTo>
                    <a:pt x="90021" y="57898"/>
                  </a:lnTo>
                  <a:lnTo>
                    <a:pt x="90124" y="57944"/>
                  </a:lnTo>
                  <a:lnTo>
                    <a:pt x="90210" y="57991"/>
                  </a:lnTo>
                  <a:lnTo>
                    <a:pt x="90278" y="58053"/>
                  </a:lnTo>
                  <a:lnTo>
                    <a:pt x="90364" y="58114"/>
                  </a:lnTo>
                  <a:lnTo>
                    <a:pt x="90433" y="58192"/>
                  </a:lnTo>
                  <a:lnTo>
                    <a:pt x="90484" y="58284"/>
                  </a:lnTo>
                  <a:lnTo>
                    <a:pt x="90535" y="58362"/>
                  </a:lnTo>
                  <a:lnTo>
                    <a:pt x="90570" y="58454"/>
                  </a:lnTo>
                  <a:lnTo>
                    <a:pt x="90604" y="58547"/>
                  </a:lnTo>
                  <a:lnTo>
                    <a:pt x="90621" y="58655"/>
                  </a:lnTo>
                  <a:lnTo>
                    <a:pt x="90638" y="58748"/>
                  </a:lnTo>
                  <a:lnTo>
                    <a:pt x="90621" y="58856"/>
                  </a:lnTo>
                  <a:lnTo>
                    <a:pt x="90621" y="58949"/>
                  </a:lnTo>
                  <a:lnTo>
                    <a:pt x="90604" y="59026"/>
                  </a:lnTo>
                  <a:lnTo>
                    <a:pt x="90570" y="59119"/>
                  </a:lnTo>
                  <a:lnTo>
                    <a:pt x="90518" y="59211"/>
                  </a:lnTo>
                  <a:lnTo>
                    <a:pt x="90467" y="59289"/>
                  </a:lnTo>
                  <a:lnTo>
                    <a:pt x="90415" y="59366"/>
                  </a:lnTo>
                  <a:lnTo>
                    <a:pt x="90347" y="59443"/>
                  </a:lnTo>
                  <a:lnTo>
                    <a:pt x="90278" y="59505"/>
                  </a:lnTo>
                  <a:lnTo>
                    <a:pt x="90192" y="59567"/>
                  </a:lnTo>
                  <a:lnTo>
                    <a:pt x="90090" y="59644"/>
                  </a:lnTo>
                  <a:lnTo>
                    <a:pt x="79782" y="64975"/>
                  </a:lnTo>
                  <a:lnTo>
                    <a:pt x="79662" y="65037"/>
                  </a:lnTo>
                  <a:lnTo>
                    <a:pt x="79525" y="65083"/>
                  </a:lnTo>
                  <a:lnTo>
                    <a:pt x="79371" y="65099"/>
                  </a:lnTo>
                  <a:lnTo>
                    <a:pt x="79233" y="65114"/>
                  </a:lnTo>
                  <a:lnTo>
                    <a:pt x="79096" y="65099"/>
                  </a:lnTo>
                  <a:lnTo>
                    <a:pt x="78959" y="65083"/>
                  </a:lnTo>
                  <a:lnTo>
                    <a:pt x="78822" y="65037"/>
                  </a:lnTo>
                  <a:lnTo>
                    <a:pt x="78702" y="64990"/>
                  </a:lnTo>
                  <a:lnTo>
                    <a:pt x="78582" y="64913"/>
                  </a:lnTo>
                  <a:lnTo>
                    <a:pt x="78462" y="64836"/>
                  </a:lnTo>
                  <a:lnTo>
                    <a:pt x="78359" y="64728"/>
                  </a:lnTo>
                  <a:lnTo>
                    <a:pt x="78290" y="64620"/>
                  </a:lnTo>
                  <a:lnTo>
                    <a:pt x="78239" y="64542"/>
                  </a:lnTo>
                  <a:lnTo>
                    <a:pt x="78187" y="64434"/>
                  </a:lnTo>
                  <a:lnTo>
                    <a:pt x="78170" y="64342"/>
                  </a:lnTo>
                  <a:lnTo>
                    <a:pt x="78136" y="64249"/>
                  </a:lnTo>
                  <a:lnTo>
                    <a:pt x="78136" y="64156"/>
                  </a:lnTo>
                  <a:lnTo>
                    <a:pt x="78136" y="64063"/>
                  </a:lnTo>
                  <a:lnTo>
                    <a:pt x="78153" y="63971"/>
                  </a:lnTo>
                  <a:lnTo>
                    <a:pt x="78170" y="63878"/>
                  </a:lnTo>
                  <a:lnTo>
                    <a:pt x="78204" y="63785"/>
                  </a:lnTo>
                  <a:lnTo>
                    <a:pt x="78239" y="63693"/>
                  </a:lnTo>
                  <a:lnTo>
                    <a:pt x="78290" y="63615"/>
                  </a:lnTo>
                  <a:lnTo>
                    <a:pt x="78359" y="63523"/>
                  </a:lnTo>
                  <a:lnTo>
                    <a:pt x="78427" y="63445"/>
                  </a:lnTo>
                  <a:lnTo>
                    <a:pt x="78496" y="63383"/>
                  </a:lnTo>
                  <a:lnTo>
                    <a:pt x="78599" y="63322"/>
                  </a:lnTo>
                  <a:lnTo>
                    <a:pt x="78685" y="63260"/>
                  </a:lnTo>
                  <a:lnTo>
                    <a:pt x="78702" y="63260"/>
                  </a:lnTo>
                  <a:close/>
                  <a:moveTo>
                    <a:pt x="114614" y="57311"/>
                  </a:moveTo>
                  <a:lnTo>
                    <a:pt x="5385" y="664"/>
                  </a:lnTo>
                  <a:lnTo>
                    <a:pt x="5110" y="525"/>
                  </a:lnTo>
                  <a:lnTo>
                    <a:pt x="4836" y="401"/>
                  </a:lnTo>
                  <a:lnTo>
                    <a:pt x="4561" y="293"/>
                  </a:lnTo>
                  <a:lnTo>
                    <a:pt x="4304" y="200"/>
                  </a:lnTo>
                  <a:lnTo>
                    <a:pt x="4047" y="139"/>
                  </a:lnTo>
                  <a:lnTo>
                    <a:pt x="3790" y="77"/>
                  </a:lnTo>
                  <a:lnTo>
                    <a:pt x="3532" y="30"/>
                  </a:lnTo>
                  <a:lnTo>
                    <a:pt x="3292" y="15"/>
                  </a:lnTo>
                  <a:lnTo>
                    <a:pt x="3052" y="0"/>
                  </a:lnTo>
                  <a:lnTo>
                    <a:pt x="2812" y="0"/>
                  </a:lnTo>
                  <a:lnTo>
                    <a:pt x="2589" y="15"/>
                  </a:lnTo>
                  <a:lnTo>
                    <a:pt x="2383" y="46"/>
                  </a:lnTo>
                  <a:lnTo>
                    <a:pt x="2178" y="92"/>
                  </a:lnTo>
                  <a:lnTo>
                    <a:pt x="1955" y="154"/>
                  </a:lnTo>
                  <a:lnTo>
                    <a:pt x="1766" y="231"/>
                  </a:lnTo>
                  <a:lnTo>
                    <a:pt x="1577" y="324"/>
                  </a:lnTo>
                  <a:lnTo>
                    <a:pt x="1406" y="417"/>
                  </a:lnTo>
                  <a:lnTo>
                    <a:pt x="1217" y="540"/>
                  </a:lnTo>
                  <a:lnTo>
                    <a:pt x="1063" y="679"/>
                  </a:lnTo>
                  <a:lnTo>
                    <a:pt x="926" y="818"/>
                  </a:lnTo>
                  <a:lnTo>
                    <a:pt x="788" y="958"/>
                  </a:lnTo>
                  <a:lnTo>
                    <a:pt x="651" y="1127"/>
                  </a:lnTo>
                  <a:lnTo>
                    <a:pt x="531" y="1297"/>
                  </a:lnTo>
                  <a:lnTo>
                    <a:pt x="428" y="1514"/>
                  </a:lnTo>
                  <a:lnTo>
                    <a:pt x="343" y="1715"/>
                  </a:lnTo>
                  <a:lnTo>
                    <a:pt x="240" y="1916"/>
                  </a:lnTo>
                  <a:lnTo>
                    <a:pt x="154" y="2147"/>
                  </a:lnTo>
                  <a:lnTo>
                    <a:pt x="102" y="2379"/>
                  </a:lnTo>
                  <a:lnTo>
                    <a:pt x="51" y="2642"/>
                  </a:lnTo>
                  <a:lnTo>
                    <a:pt x="17" y="2889"/>
                  </a:lnTo>
                  <a:lnTo>
                    <a:pt x="0" y="3167"/>
                  </a:lnTo>
                  <a:lnTo>
                    <a:pt x="0" y="3461"/>
                  </a:lnTo>
                  <a:lnTo>
                    <a:pt x="0" y="114406"/>
                  </a:lnTo>
                  <a:lnTo>
                    <a:pt x="0" y="114684"/>
                  </a:lnTo>
                  <a:lnTo>
                    <a:pt x="34" y="114978"/>
                  </a:lnTo>
                  <a:lnTo>
                    <a:pt x="68" y="115256"/>
                  </a:lnTo>
                  <a:lnTo>
                    <a:pt x="120" y="115518"/>
                  </a:lnTo>
                  <a:lnTo>
                    <a:pt x="188" y="115812"/>
                  </a:lnTo>
                  <a:lnTo>
                    <a:pt x="274" y="116059"/>
                  </a:lnTo>
                  <a:lnTo>
                    <a:pt x="377" y="116322"/>
                  </a:lnTo>
                  <a:lnTo>
                    <a:pt x="497" y="116569"/>
                  </a:lnTo>
                  <a:lnTo>
                    <a:pt x="617" y="116832"/>
                  </a:lnTo>
                  <a:lnTo>
                    <a:pt x="754" y="117064"/>
                  </a:lnTo>
                  <a:lnTo>
                    <a:pt x="891" y="117295"/>
                  </a:lnTo>
                  <a:lnTo>
                    <a:pt x="1063" y="117527"/>
                  </a:lnTo>
                  <a:lnTo>
                    <a:pt x="1251" y="117744"/>
                  </a:lnTo>
                  <a:lnTo>
                    <a:pt x="1423" y="117960"/>
                  </a:lnTo>
                  <a:lnTo>
                    <a:pt x="1612" y="118161"/>
                  </a:lnTo>
                  <a:lnTo>
                    <a:pt x="1817" y="118346"/>
                  </a:lnTo>
                  <a:lnTo>
                    <a:pt x="2040" y="118532"/>
                  </a:lnTo>
                  <a:lnTo>
                    <a:pt x="2280" y="118717"/>
                  </a:lnTo>
                  <a:lnTo>
                    <a:pt x="2503" y="118887"/>
                  </a:lnTo>
                  <a:lnTo>
                    <a:pt x="2744" y="119041"/>
                  </a:lnTo>
                  <a:lnTo>
                    <a:pt x="3001" y="119181"/>
                  </a:lnTo>
                  <a:lnTo>
                    <a:pt x="3258" y="119320"/>
                  </a:lnTo>
                  <a:lnTo>
                    <a:pt x="3532" y="119443"/>
                  </a:lnTo>
                  <a:lnTo>
                    <a:pt x="3807" y="119551"/>
                  </a:lnTo>
                  <a:lnTo>
                    <a:pt x="4098" y="119644"/>
                  </a:lnTo>
                  <a:lnTo>
                    <a:pt x="4373" y="119752"/>
                  </a:lnTo>
                  <a:lnTo>
                    <a:pt x="4664" y="119830"/>
                  </a:lnTo>
                  <a:lnTo>
                    <a:pt x="4973" y="119891"/>
                  </a:lnTo>
                  <a:lnTo>
                    <a:pt x="5282" y="119938"/>
                  </a:lnTo>
                  <a:lnTo>
                    <a:pt x="5590" y="119969"/>
                  </a:lnTo>
                  <a:lnTo>
                    <a:pt x="5916" y="119984"/>
                  </a:lnTo>
                  <a:lnTo>
                    <a:pt x="6225" y="120000"/>
                  </a:lnTo>
                  <a:lnTo>
                    <a:pt x="61500" y="120000"/>
                  </a:lnTo>
                  <a:lnTo>
                    <a:pt x="113774" y="120000"/>
                  </a:lnTo>
                  <a:lnTo>
                    <a:pt x="114100" y="119984"/>
                  </a:lnTo>
                  <a:lnTo>
                    <a:pt x="114409" y="119969"/>
                  </a:lnTo>
                  <a:lnTo>
                    <a:pt x="114717" y="119938"/>
                  </a:lnTo>
                  <a:lnTo>
                    <a:pt x="115026" y="119891"/>
                  </a:lnTo>
                  <a:lnTo>
                    <a:pt x="115317" y="119830"/>
                  </a:lnTo>
                  <a:lnTo>
                    <a:pt x="115609" y="119752"/>
                  </a:lnTo>
                  <a:lnTo>
                    <a:pt x="115918" y="119644"/>
                  </a:lnTo>
                  <a:lnTo>
                    <a:pt x="116192" y="119551"/>
                  </a:lnTo>
                  <a:lnTo>
                    <a:pt x="116467" y="119443"/>
                  </a:lnTo>
                  <a:lnTo>
                    <a:pt x="116724" y="119320"/>
                  </a:lnTo>
                  <a:lnTo>
                    <a:pt x="116998" y="119181"/>
                  </a:lnTo>
                  <a:lnTo>
                    <a:pt x="117255" y="119041"/>
                  </a:lnTo>
                  <a:lnTo>
                    <a:pt x="117478" y="118887"/>
                  </a:lnTo>
                  <a:lnTo>
                    <a:pt x="117736" y="118717"/>
                  </a:lnTo>
                  <a:lnTo>
                    <a:pt x="117959" y="118532"/>
                  </a:lnTo>
                  <a:lnTo>
                    <a:pt x="118164" y="118346"/>
                  </a:lnTo>
                  <a:lnTo>
                    <a:pt x="118370" y="118161"/>
                  </a:lnTo>
                  <a:lnTo>
                    <a:pt x="118559" y="117960"/>
                  </a:lnTo>
                  <a:lnTo>
                    <a:pt x="118765" y="117759"/>
                  </a:lnTo>
                  <a:lnTo>
                    <a:pt x="118936" y="117527"/>
                  </a:lnTo>
                  <a:lnTo>
                    <a:pt x="119091" y="117295"/>
                  </a:lnTo>
                  <a:lnTo>
                    <a:pt x="119245" y="117064"/>
                  </a:lnTo>
                  <a:lnTo>
                    <a:pt x="119382" y="116832"/>
                  </a:lnTo>
                  <a:lnTo>
                    <a:pt x="119502" y="116569"/>
                  </a:lnTo>
                  <a:lnTo>
                    <a:pt x="119622" y="116322"/>
                  </a:lnTo>
                  <a:lnTo>
                    <a:pt x="119725" y="116059"/>
                  </a:lnTo>
                  <a:lnTo>
                    <a:pt x="119811" y="115812"/>
                  </a:lnTo>
                  <a:lnTo>
                    <a:pt x="119879" y="115518"/>
                  </a:lnTo>
                  <a:lnTo>
                    <a:pt x="119931" y="115256"/>
                  </a:lnTo>
                  <a:lnTo>
                    <a:pt x="119965" y="114978"/>
                  </a:lnTo>
                  <a:lnTo>
                    <a:pt x="119982" y="114684"/>
                  </a:lnTo>
                  <a:lnTo>
                    <a:pt x="120000" y="114406"/>
                  </a:lnTo>
                  <a:lnTo>
                    <a:pt x="120000" y="113123"/>
                  </a:lnTo>
                  <a:lnTo>
                    <a:pt x="120000" y="65701"/>
                  </a:lnTo>
                  <a:lnTo>
                    <a:pt x="120000" y="65408"/>
                  </a:lnTo>
                  <a:lnTo>
                    <a:pt x="119965" y="65114"/>
                  </a:lnTo>
                  <a:lnTo>
                    <a:pt x="119931" y="64821"/>
                  </a:lnTo>
                  <a:lnTo>
                    <a:pt x="119897" y="64527"/>
                  </a:lnTo>
                  <a:lnTo>
                    <a:pt x="119828" y="64218"/>
                  </a:lnTo>
                  <a:lnTo>
                    <a:pt x="119759" y="63924"/>
                  </a:lnTo>
                  <a:lnTo>
                    <a:pt x="119674" y="63615"/>
                  </a:lnTo>
                  <a:lnTo>
                    <a:pt x="119588" y="63306"/>
                  </a:lnTo>
                  <a:lnTo>
                    <a:pt x="119451" y="63013"/>
                  </a:lnTo>
                  <a:lnTo>
                    <a:pt x="119348" y="62704"/>
                  </a:lnTo>
                  <a:lnTo>
                    <a:pt x="119211" y="62395"/>
                  </a:lnTo>
                  <a:lnTo>
                    <a:pt x="119073" y="62101"/>
                  </a:lnTo>
                  <a:lnTo>
                    <a:pt x="118919" y="61807"/>
                  </a:lnTo>
                  <a:lnTo>
                    <a:pt x="118765" y="61498"/>
                  </a:lnTo>
                  <a:lnTo>
                    <a:pt x="118593" y="61220"/>
                  </a:lnTo>
                  <a:lnTo>
                    <a:pt x="118405" y="60927"/>
                  </a:lnTo>
                  <a:lnTo>
                    <a:pt x="118233" y="60648"/>
                  </a:lnTo>
                  <a:lnTo>
                    <a:pt x="118027" y="60370"/>
                  </a:lnTo>
                  <a:lnTo>
                    <a:pt x="117839" y="60092"/>
                  </a:lnTo>
                  <a:lnTo>
                    <a:pt x="117616" y="59830"/>
                  </a:lnTo>
                  <a:lnTo>
                    <a:pt x="117393" y="59567"/>
                  </a:lnTo>
                  <a:lnTo>
                    <a:pt x="117170" y="59320"/>
                  </a:lnTo>
                  <a:lnTo>
                    <a:pt x="116947" y="59072"/>
                  </a:lnTo>
                  <a:lnTo>
                    <a:pt x="116690" y="58841"/>
                  </a:lnTo>
                  <a:lnTo>
                    <a:pt x="116449" y="58624"/>
                  </a:lnTo>
                  <a:lnTo>
                    <a:pt x="116209" y="58392"/>
                  </a:lnTo>
                  <a:lnTo>
                    <a:pt x="115952" y="58192"/>
                  </a:lnTo>
                  <a:lnTo>
                    <a:pt x="115695" y="57991"/>
                  </a:lnTo>
                  <a:lnTo>
                    <a:pt x="115420" y="57805"/>
                  </a:lnTo>
                  <a:lnTo>
                    <a:pt x="115163" y="57635"/>
                  </a:lnTo>
                  <a:lnTo>
                    <a:pt x="114889" y="57465"/>
                  </a:lnTo>
                  <a:lnTo>
                    <a:pt x="114614" y="57311"/>
                  </a:lnTo>
                  <a:close/>
                </a:path>
              </a:pathLst>
            </a:custGeom>
            <a:grpFill/>
            <a:ln>
              <a:noFill/>
            </a:ln>
          </p:spPr>
          <p:txBody>
            <a:bodyPr lIns="60941" tIns="30462" rIns="60941" bIns="30462" anchor="t" anchorCtr="0">
              <a:noAutofit/>
            </a:bodyPr>
            <a:p>
              <a:endParaRPr sz="1200">
                <a:solidFill>
                  <a:schemeClr val="dk1"/>
                </a:solidFill>
                <a:cs typeface="+mn-ea"/>
                <a:sym typeface="+mn-lt"/>
              </a:endParaRPr>
            </a:p>
          </p:txBody>
        </p:sp>
        <p:sp>
          <p:nvSpPr>
            <p:cNvPr id="8" name="Shape 346"/>
            <p:cNvSpPr/>
            <p:nvPr/>
          </p:nvSpPr>
          <p:spPr>
            <a:xfrm>
              <a:off x="9605963" y="3314700"/>
              <a:ext cx="1571624" cy="1981199"/>
            </a:xfrm>
            <a:custGeom>
              <a:avLst/>
              <a:gdLst/>
              <a:ahLst/>
              <a:cxnLst/>
              <a:rect l="0" t="0" r="0" b="0"/>
              <a:pathLst>
                <a:path w="120000" h="120000" extrusionOk="0">
                  <a:moveTo>
                    <a:pt x="0" y="0"/>
                  </a:moveTo>
                  <a:lnTo>
                    <a:pt x="113070" y="40916"/>
                  </a:lnTo>
                  <a:lnTo>
                    <a:pt x="120000" y="120000"/>
                  </a:lnTo>
                  <a:lnTo>
                    <a:pt x="0" y="120000"/>
                  </a:lnTo>
                  <a:lnTo>
                    <a:pt x="0" y="0"/>
                  </a:lnTo>
                  <a:close/>
                </a:path>
              </a:pathLst>
            </a:custGeom>
            <a:grpFill/>
            <a:ln>
              <a:noFill/>
            </a:ln>
          </p:spPr>
          <p:txBody>
            <a:bodyPr lIns="60941" tIns="30462" rIns="60941" bIns="30462" anchor="t" anchorCtr="0">
              <a:noAutofit/>
            </a:bodyPr>
            <a:p>
              <a:endParaRPr sz="1200">
                <a:solidFill>
                  <a:schemeClr val="dk1"/>
                </a:solidFill>
                <a:cs typeface="+mn-ea"/>
                <a:sym typeface="+mn-lt"/>
              </a:endParaRPr>
            </a:p>
          </p:txBody>
        </p:sp>
      </p:grpSp>
      <p:sp>
        <p:nvSpPr>
          <p:cNvPr id="23" name="Google Shape;86;p19"/>
          <p:cNvSpPr txBox="1"/>
          <p:nvPr/>
        </p:nvSpPr>
        <p:spPr>
          <a:xfrm>
            <a:off x="1585595" y="2602230"/>
            <a:ext cx="892810" cy="630555"/>
          </a:xfrm>
          <a:prstGeom prst="rect">
            <a:avLst/>
          </a:prstGeom>
          <a:noFill/>
          <a:ln>
            <a:noFill/>
          </a:ln>
        </p:spPr>
        <p:txBody>
          <a:bodyPr spcFirstLastPara="1" wrap="square" lIns="91425" tIns="45700" rIns="91425" bIns="45700" anchor="t" anchorCtr="0">
            <a:noAutofit/>
          </a:bodyPr>
          <a:p>
            <a:pPr marL="0" marR="0" lvl="0" indent="0" rtl="0">
              <a:spcBef>
                <a:spcPts val="0"/>
              </a:spcBef>
              <a:spcAft>
                <a:spcPts val="0"/>
              </a:spcAft>
              <a:buNone/>
            </a:pPr>
            <a:r>
              <a:rPr lang="zh-CN" altLang="en-US" sz="2400" b="0" i="0" u="none" strike="noStrike" cap="none" dirty="0">
                <a:solidFill>
                  <a:schemeClr val="bg1"/>
                </a:solidFill>
                <a:cs typeface="+mn-ea"/>
                <a:sym typeface="+mn-lt"/>
              </a:rPr>
              <a:t>项目</a:t>
            </a:r>
            <a:r>
              <a:rPr lang="zh-CN" altLang="en-US" sz="2400" b="0" i="0" u="none" strike="noStrike" cap="none" dirty="0">
                <a:solidFill>
                  <a:schemeClr val="bg1"/>
                </a:solidFill>
                <a:cs typeface="+mn-ea"/>
                <a:sym typeface="+mn-lt"/>
              </a:rPr>
              <a:t>团队</a:t>
            </a:r>
            <a:endParaRPr lang="zh-CN" altLang="en-US" sz="2400" b="0" i="0" u="none" strike="noStrike" cap="none" dirty="0">
              <a:solidFill>
                <a:schemeClr val="bg1"/>
              </a:solidFill>
              <a:cs typeface="+mn-ea"/>
              <a:sym typeface="+mn-lt"/>
            </a:endParaRPr>
          </a:p>
        </p:txBody>
      </p:sp>
      <p:sp>
        <p:nvSpPr>
          <p:cNvPr id="11" name="线形标注 1 10"/>
          <p:cNvSpPr/>
          <p:nvPr/>
        </p:nvSpPr>
        <p:spPr>
          <a:xfrm>
            <a:off x="3065780" y="1743710"/>
            <a:ext cx="886460" cy="748030"/>
          </a:xfrm>
          <a:prstGeom prst="borderCallout1">
            <a:avLst>
              <a:gd name="adj1" fmla="val 49745"/>
              <a:gd name="adj2" fmla="val -1006"/>
              <a:gd name="adj3" fmla="val 161884"/>
              <a:gd name="adj4" fmla="val -48625"/>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线形标注 1 17"/>
          <p:cNvSpPr/>
          <p:nvPr/>
        </p:nvSpPr>
        <p:spPr>
          <a:xfrm>
            <a:off x="3066415" y="4145280"/>
            <a:ext cx="886460" cy="748030"/>
          </a:xfrm>
          <a:prstGeom prst="borderCallout1">
            <a:avLst>
              <a:gd name="adj1" fmla="val 49745"/>
              <a:gd name="adj2" fmla="val -1006"/>
              <a:gd name="adj3" fmla="val -38030"/>
              <a:gd name="adj4" fmla="val -52578"/>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文本框 19"/>
          <p:cNvSpPr txBox="1"/>
          <p:nvPr/>
        </p:nvSpPr>
        <p:spPr>
          <a:xfrm>
            <a:off x="3122930" y="1795145"/>
            <a:ext cx="754380" cy="645160"/>
          </a:xfrm>
          <a:prstGeom prst="rect">
            <a:avLst/>
          </a:prstGeom>
          <a:noFill/>
        </p:spPr>
        <p:txBody>
          <a:bodyPr wrap="square" rtlCol="0">
            <a:spAutoFit/>
          </a:bodyPr>
          <a:p>
            <a:r>
              <a:rPr lang="zh-CN" altLang="en-US">
                <a:solidFill>
                  <a:schemeClr val="bg1"/>
                </a:solidFill>
              </a:rPr>
              <a:t>开发团队</a:t>
            </a:r>
            <a:endParaRPr lang="zh-CN" altLang="en-US">
              <a:solidFill>
                <a:schemeClr val="bg1"/>
              </a:solidFill>
            </a:endParaRPr>
          </a:p>
        </p:txBody>
      </p:sp>
      <p:sp>
        <p:nvSpPr>
          <p:cNvPr id="22" name="圆角矩形 21"/>
          <p:cNvSpPr/>
          <p:nvPr/>
        </p:nvSpPr>
        <p:spPr>
          <a:xfrm>
            <a:off x="4909185" y="1649730"/>
            <a:ext cx="6195695" cy="88519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圆角矩形 25"/>
          <p:cNvSpPr/>
          <p:nvPr/>
        </p:nvSpPr>
        <p:spPr>
          <a:xfrm>
            <a:off x="4909185" y="4145280"/>
            <a:ext cx="4159250" cy="88519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他们负责整个项目的早期运营</a:t>
            </a:r>
            <a:endParaRPr lang="zh-CN" altLang="en-US"/>
          </a:p>
        </p:txBody>
      </p:sp>
      <p:sp>
        <p:nvSpPr>
          <p:cNvPr id="28" name="文本框 27"/>
          <p:cNvSpPr txBox="1"/>
          <p:nvPr/>
        </p:nvSpPr>
        <p:spPr>
          <a:xfrm>
            <a:off x="5041265" y="1882140"/>
            <a:ext cx="5690235" cy="645160"/>
          </a:xfrm>
          <a:prstGeom prst="rect">
            <a:avLst/>
          </a:prstGeom>
          <a:noFill/>
        </p:spPr>
        <p:txBody>
          <a:bodyPr wrap="square" rtlCol="0" anchor="t">
            <a:spAutoFit/>
          </a:bodyPr>
          <a:p>
            <a:r>
              <a:rPr lang="zh-CN" altLang="en-US">
                <a:solidFill>
                  <a:schemeClr val="bg1"/>
                </a:solidFill>
              </a:rPr>
              <a:t>他们开发元宇宙图书馆的创世内容，基础资产与智能合约的开发，制定相关技术标准</a:t>
            </a:r>
            <a:r>
              <a:rPr lang="en-US" altLang="zh-CN">
                <a:solidFill>
                  <a:schemeClr val="bg1"/>
                </a:solidFill>
              </a:rPr>
              <a:t>.</a:t>
            </a:r>
            <a:endParaRPr lang="en-US" altLang="zh-CN">
              <a:solidFill>
                <a:schemeClr val="bg1"/>
              </a:solidFill>
            </a:endParaRPr>
          </a:p>
        </p:txBody>
      </p:sp>
      <p:pic>
        <p:nvPicPr>
          <p:cNvPr id="51" name="图片 50"/>
          <p:cNvPicPr>
            <a:picLocks noChangeAspect="1"/>
          </p:cNvPicPr>
          <p:nvPr>
            <p:custDataLst>
              <p:tags r:id="rId3"/>
            </p:custDataLst>
          </p:nvPr>
        </p:nvPicPr>
        <p:blipFill>
          <a:blip r:embed="rId4"/>
          <a:stretch>
            <a:fillRect/>
          </a:stretch>
        </p:blipFill>
        <p:spPr>
          <a:xfrm>
            <a:off x="419100" y="2250440"/>
            <a:ext cx="1671955" cy="1194435"/>
          </a:xfrm>
          <a:prstGeom prst="rect">
            <a:avLst/>
          </a:prstGeom>
        </p:spPr>
      </p:pic>
      <p:sp>
        <p:nvSpPr>
          <p:cNvPr id="3" name="文本框 2"/>
          <p:cNvSpPr txBox="1"/>
          <p:nvPr/>
        </p:nvSpPr>
        <p:spPr>
          <a:xfrm>
            <a:off x="3131820" y="4196715"/>
            <a:ext cx="754380" cy="645160"/>
          </a:xfrm>
          <a:prstGeom prst="rect">
            <a:avLst/>
          </a:prstGeom>
          <a:noFill/>
        </p:spPr>
        <p:txBody>
          <a:bodyPr wrap="square" rtlCol="0">
            <a:spAutoFit/>
          </a:bodyPr>
          <a:p>
            <a:r>
              <a:rPr lang="zh-CN" altLang="en-US">
                <a:solidFill>
                  <a:schemeClr val="bg1"/>
                </a:solidFill>
              </a:rPr>
              <a:t>运营</a:t>
            </a:r>
            <a:r>
              <a:rPr lang="zh-CN" altLang="en-US">
                <a:solidFill>
                  <a:schemeClr val="bg1"/>
                </a:solidFill>
              </a:rPr>
              <a:t>团队</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0">
        <p:dissolve/>
      </p:transition>
    </mc:Choice>
    <mc:Fallback>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327314" y="391585"/>
            <a:ext cx="3938692" cy="583565"/>
          </a:xfrm>
          <a:prstGeom prst="rect">
            <a:avLst/>
          </a:prstGeom>
          <a:noFill/>
        </p:spPr>
        <p:txBody>
          <a:bodyPr wrap="square" rtlCol="0">
            <a:spAutoFit/>
          </a:bodyPr>
          <a:lstStyle/>
          <a:p>
            <a:pPr algn="ctr"/>
            <a:r>
              <a:rPr lang="zh-CN" altLang="en-US" sz="3200" dirty="0">
                <a:solidFill>
                  <a:schemeClr val="bg1"/>
                </a:solidFill>
                <a:cs typeface="+mn-ea"/>
                <a:sym typeface="+mn-lt"/>
              </a:rPr>
              <a:t>商业</a:t>
            </a:r>
            <a:r>
              <a:rPr lang="zh-CN" altLang="en-US" sz="3200" dirty="0">
                <a:solidFill>
                  <a:schemeClr val="bg1"/>
                </a:solidFill>
                <a:cs typeface="+mn-ea"/>
                <a:sym typeface="+mn-lt"/>
              </a:rPr>
              <a:t>画布</a:t>
            </a:r>
            <a:endParaRPr lang="zh-CN" altLang="en-US" sz="3200" dirty="0">
              <a:solidFill>
                <a:schemeClr val="bg1"/>
              </a:solidFill>
              <a:cs typeface="+mn-ea"/>
              <a:sym typeface="+mn-lt"/>
            </a:endParaRPr>
          </a:p>
        </p:txBody>
      </p:sp>
      <p:cxnSp>
        <p:nvCxnSpPr>
          <p:cNvPr id="3" name="直接连接符 2"/>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50" name="图片 49"/>
          <p:cNvPicPr>
            <a:picLocks noChangeAspect="1"/>
          </p:cNvPicPr>
          <p:nvPr/>
        </p:nvPicPr>
        <p:blipFill rotWithShape="1">
          <a:blip r:embed="rId1" cstate="screen"/>
          <a:srcRect/>
          <a:stretch>
            <a:fillRect/>
          </a:stretch>
        </p:blipFill>
        <p:spPr>
          <a:xfrm rot="16200000">
            <a:off x="7224977" y="1986887"/>
            <a:ext cx="3009792" cy="3081131"/>
          </a:xfrm>
          <a:prstGeom prst="rect">
            <a:avLst/>
          </a:prstGeom>
        </p:spPr>
      </p:pic>
      <p:pic>
        <p:nvPicPr>
          <p:cNvPr id="51" name="图片 50"/>
          <p:cNvPicPr>
            <a:picLocks noChangeAspect="1"/>
          </p:cNvPicPr>
          <p:nvPr/>
        </p:nvPicPr>
        <p:blipFill rotWithShape="1">
          <a:blip r:embed="rId1" cstate="screen"/>
          <a:srcRect/>
          <a:stretch>
            <a:fillRect/>
          </a:stretch>
        </p:blipFill>
        <p:spPr>
          <a:xfrm rot="16200000">
            <a:off x="7490021" y="2198922"/>
            <a:ext cx="3009792" cy="3081131"/>
          </a:xfrm>
          <a:prstGeom prst="rect">
            <a:avLst/>
          </a:prstGeom>
        </p:spPr>
      </p:pic>
      <p:pic>
        <p:nvPicPr>
          <p:cNvPr id="52" name="图片 51"/>
          <p:cNvPicPr>
            <a:picLocks noChangeAspect="1"/>
          </p:cNvPicPr>
          <p:nvPr/>
        </p:nvPicPr>
        <p:blipFill rotWithShape="1">
          <a:blip r:embed="rId1" cstate="screen"/>
          <a:srcRect/>
          <a:stretch>
            <a:fillRect/>
          </a:stretch>
        </p:blipFill>
        <p:spPr>
          <a:xfrm rot="16200000">
            <a:off x="7839806" y="2439717"/>
            <a:ext cx="3009792" cy="3081131"/>
          </a:xfrm>
          <a:prstGeom prst="rect">
            <a:avLst/>
          </a:prstGeom>
        </p:spPr>
      </p:pic>
      <p:pic>
        <p:nvPicPr>
          <p:cNvPr id="53" name="图片 52"/>
          <p:cNvPicPr>
            <a:picLocks noChangeAspect="1"/>
          </p:cNvPicPr>
          <p:nvPr/>
        </p:nvPicPr>
        <p:blipFill rotWithShape="1">
          <a:blip r:embed="rId1" cstate="screen"/>
          <a:srcRect/>
          <a:stretch>
            <a:fillRect/>
          </a:stretch>
        </p:blipFill>
        <p:spPr>
          <a:xfrm rot="16200000">
            <a:off x="8189592" y="2681147"/>
            <a:ext cx="3009792" cy="3081131"/>
          </a:xfrm>
          <a:prstGeom prst="rect">
            <a:avLst/>
          </a:prstGeom>
        </p:spPr>
      </p:pic>
      <p:sp>
        <p:nvSpPr>
          <p:cNvPr id="4" name="矩形 3"/>
          <p:cNvSpPr/>
          <p:nvPr/>
        </p:nvSpPr>
        <p:spPr>
          <a:xfrm>
            <a:off x="76200" y="1193800"/>
            <a:ext cx="12040235" cy="5294630"/>
          </a:xfrm>
          <a:prstGeom prst="rect">
            <a:avLst/>
          </a:prstGeom>
          <a:noFill/>
          <a:ln w="28575" cmpd="sng">
            <a:solidFill>
              <a:srgbClr val="00B0F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5" name="Shape 342"/>
          <p:cNvSpPr/>
          <p:nvPr/>
        </p:nvSpPr>
        <p:spPr>
          <a:xfrm>
            <a:off x="11235055" y="4685030"/>
            <a:ext cx="881380" cy="1803400"/>
          </a:xfrm>
          <a:custGeom>
            <a:avLst/>
            <a:gdLst/>
            <a:ahLst/>
            <a:cxnLst/>
            <a:rect l="0" t="0" r="0" b="0"/>
            <a:pathLst>
              <a:path w="120000" h="120000" extrusionOk="0">
                <a:moveTo>
                  <a:pt x="113774" y="0"/>
                </a:moveTo>
                <a:lnTo>
                  <a:pt x="6225" y="0"/>
                </a:lnTo>
                <a:lnTo>
                  <a:pt x="5899" y="15"/>
                </a:lnTo>
                <a:lnTo>
                  <a:pt x="5590" y="30"/>
                </a:lnTo>
                <a:lnTo>
                  <a:pt x="5282" y="61"/>
                </a:lnTo>
                <a:lnTo>
                  <a:pt x="4973" y="108"/>
                </a:lnTo>
                <a:lnTo>
                  <a:pt x="4664" y="169"/>
                </a:lnTo>
                <a:lnTo>
                  <a:pt x="4390" y="247"/>
                </a:lnTo>
                <a:lnTo>
                  <a:pt x="4081" y="355"/>
                </a:lnTo>
                <a:lnTo>
                  <a:pt x="3807" y="448"/>
                </a:lnTo>
                <a:lnTo>
                  <a:pt x="3532" y="556"/>
                </a:lnTo>
                <a:lnTo>
                  <a:pt x="3275" y="679"/>
                </a:lnTo>
                <a:lnTo>
                  <a:pt x="3001" y="818"/>
                </a:lnTo>
                <a:lnTo>
                  <a:pt x="2744" y="958"/>
                </a:lnTo>
                <a:lnTo>
                  <a:pt x="2503" y="1112"/>
                </a:lnTo>
                <a:lnTo>
                  <a:pt x="2263" y="1282"/>
                </a:lnTo>
                <a:lnTo>
                  <a:pt x="2040" y="1467"/>
                </a:lnTo>
                <a:lnTo>
                  <a:pt x="1835" y="1653"/>
                </a:lnTo>
                <a:lnTo>
                  <a:pt x="1629" y="1838"/>
                </a:lnTo>
                <a:lnTo>
                  <a:pt x="1440" y="2039"/>
                </a:lnTo>
                <a:lnTo>
                  <a:pt x="1234" y="2255"/>
                </a:lnTo>
                <a:lnTo>
                  <a:pt x="1063" y="2487"/>
                </a:lnTo>
                <a:lnTo>
                  <a:pt x="908" y="2704"/>
                </a:lnTo>
                <a:lnTo>
                  <a:pt x="754" y="2935"/>
                </a:lnTo>
                <a:lnTo>
                  <a:pt x="617" y="3167"/>
                </a:lnTo>
                <a:lnTo>
                  <a:pt x="497" y="3430"/>
                </a:lnTo>
                <a:lnTo>
                  <a:pt x="377" y="3677"/>
                </a:lnTo>
                <a:lnTo>
                  <a:pt x="274" y="3940"/>
                </a:lnTo>
                <a:lnTo>
                  <a:pt x="188" y="4202"/>
                </a:lnTo>
                <a:lnTo>
                  <a:pt x="120" y="4481"/>
                </a:lnTo>
                <a:lnTo>
                  <a:pt x="68" y="4743"/>
                </a:lnTo>
                <a:lnTo>
                  <a:pt x="34" y="5021"/>
                </a:lnTo>
                <a:lnTo>
                  <a:pt x="0" y="5315"/>
                </a:lnTo>
                <a:lnTo>
                  <a:pt x="0" y="5593"/>
                </a:lnTo>
                <a:lnTo>
                  <a:pt x="0" y="54298"/>
                </a:lnTo>
                <a:lnTo>
                  <a:pt x="0" y="54591"/>
                </a:lnTo>
                <a:lnTo>
                  <a:pt x="34" y="54885"/>
                </a:lnTo>
                <a:lnTo>
                  <a:pt x="68" y="55178"/>
                </a:lnTo>
                <a:lnTo>
                  <a:pt x="102" y="55472"/>
                </a:lnTo>
                <a:lnTo>
                  <a:pt x="171" y="55781"/>
                </a:lnTo>
                <a:lnTo>
                  <a:pt x="240" y="56090"/>
                </a:lnTo>
                <a:lnTo>
                  <a:pt x="325" y="56384"/>
                </a:lnTo>
                <a:lnTo>
                  <a:pt x="411" y="56693"/>
                </a:lnTo>
                <a:lnTo>
                  <a:pt x="548" y="57002"/>
                </a:lnTo>
                <a:lnTo>
                  <a:pt x="651" y="57295"/>
                </a:lnTo>
                <a:lnTo>
                  <a:pt x="788" y="57604"/>
                </a:lnTo>
                <a:lnTo>
                  <a:pt x="926" y="57898"/>
                </a:lnTo>
                <a:lnTo>
                  <a:pt x="1063" y="58192"/>
                </a:lnTo>
                <a:lnTo>
                  <a:pt x="1234" y="58501"/>
                </a:lnTo>
                <a:lnTo>
                  <a:pt x="1406" y="58794"/>
                </a:lnTo>
                <a:lnTo>
                  <a:pt x="1594" y="59072"/>
                </a:lnTo>
                <a:lnTo>
                  <a:pt x="1766" y="59351"/>
                </a:lnTo>
                <a:lnTo>
                  <a:pt x="1955" y="59644"/>
                </a:lnTo>
                <a:lnTo>
                  <a:pt x="2160" y="59907"/>
                </a:lnTo>
                <a:lnTo>
                  <a:pt x="2383" y="60169"/>
                </a:lnTo>
                <a:lnTo>
                  <a:pt x="2606" y="60432"/>
                </a:lnTo>
                <a:lnTo>
                  <a:pt x="2829" y="60679"/>
                </a:lnTo>
                <a:lnTo>
                  <a:pt x="3052" y="60927"/>
                </a:lnTo>
                <a:lnTo>
                  <a:pt x="3309" y="61158"/>
                </a:lnTo>
                <a:lnTo>
                  <a:pt x="3550" y="61375"/>
                </a:lnTo>
                <a:lnTo>
                  <a:pt x="3790" y="61607"/>
                </a:lnTo>
                <a:lnTo>
                  <a:pt x="4030" y="61823"/>
                </a:lnTo>
                <a:lnTo>
                  <a:pt x="4304" y="62008"/>
                </a:lnTo>
                <a:lnTo>
                  <a:pt x="4561" y="62194"/>
                </a:lnTo>
                <a:lnTo>
                  <a:pt x="4836" y="62364"/>
                </a:lnTo>
                <a:lnTo>
                  <a:pt x="5093" y="62549"/>
                </a:lnTo>
                <a:lnTo>
                  <a:pt x="5385" y="62688"/>
                </a:lnTo>
                <a:lnTo>
                  <a:pt x="84619" y="103790"/>
                </a:lnTo>
                <a:lnTo>
                  <a:pt x="114614" y="119335"/>
                </a:lnTo>
                <a:lnTo>
                  <a:pt x="114889" y="119474"/>
                </a:lnTo>
                <a:lnTo>
                  <a:pt x="115163" y="119613"/>
                </a:lnTo>
                <a:lnTo>
                  <a:pt x="115438" y="119706"/>
                </a:lnTo>
                <a:lnTo>
                  <a:pt x="115695" y="119799"/>
                </a:lnTo>
                <a:lnTo>
                  <a:pt x="115952" y="119860"/>
                </a:lnTo>
                <a:lnTo>
                  <a:pt x="116209" y="119922"/>
                </a:lnTo>
                <a:lnTo>
                  <a:pt x="116467" y="119969"/>
                </a:lnTo>
                <a:lnTo>
                  <a:pt x="116707" y="119984"/>
                </a:lnTo>
                <a:lnTo>
                  <a:pt x="116947" y="120000"/>
                </a:lnTo>
                <a:lnTo>
                  <a:pt x="117170" y="120000"/>
                </a:lnTo>
                <a:lnTo>
                  <a:pt x="117393" y="119984"/>
                </a:lnTo>
                <a:lnTo>
                  <a:pt x="117616" y="119953"/>
                </a:lnTo>
                <a:lnTo>
                  <a:pt x="117821" y="119907"/>
                </a:lnTo>
                <a:lnTo>
                  <a:pt x="118044" y="119845"/>
                </a:lnTo>
                <a:lnTo>
                  <a:pt x="118233" y="119768"/>
                </a:lnTo>
                <a:lnTo>
                  <a:pt x="118422" y="119675"/>
                </a:lnTo>
                <a:lnTo>
                  <a:pt x="118593" y="119582"/>
                </a:lnTo>
                <a:lnTo>
                  <a:pt x="118782" y="119459"/>
                </a:lnTo>
                <a:lnTo>
                  <a:pt x="118936" y="119335"/>
                </a:lnTo>
                <a:lnTo>
                  <a:pt x="119073" y="119181"/>
                </a:lnTo>
                <a:lnTo>
                  <a:pt x="119211" y="119041"/>
                </a:lnTo>
                <a:lnTo>
                  <a:pt x="119348" y="118872"/>
                </a:lnTo>
                <a:lnTo>
                  <a:pt x="119468" y="118702"/>
                </a:lnTo>
                <a:lnTo>
                  <a:pt x="119571" y="118485"/>
                </a:lnTo>
                <a:lnTo>
                  <a:pt x="119656" y="118300"/>
                </a:lnTo>
                <a:lnTo>
                  <a:pt x="119759" y="118083"/>
                </a:lnTo>
                <a:lnTo>
                  <a:pt x="119828" y="117852"/>
                </a:lnTo>
                <a:lnTo>
                  <a:pt x="119897" y="117620"/>
                </a:lnTo>
                <a:lnTo>
                  <a:pt x="119948" y="117357"/>
                </a:lnTo>
                <a:lnTo>
                  <a:pt x="119982" y="117110"/>
                </a:lnTo>
                <a:lnTo>
                  <a:pt x="120000" y="116832"/>
                </a:lnTo>
                <a:lnTo>
                  <a:pt x="120000" y="116538"/>
                </a:lnTo>
                <a:lnTo>
                  <a:pt x="120000" y="57666"/>
                </a:lnTo>
                <a:lnTo>
                  <a:pt x="120000" y="5593"/>
                </a:lnTo>
                <a:lnTo>
                  <a:pt x="120000" y="5315"/>
                </a:lnTo>
                <a:lnTo>
                  <a:pt x="119965" y="5021"/>
                </a:lnTo>
                <a:lnTo>
                  <a:pt x="119931" y="4743"/>
                </a:lnTo>
                <a:lnTo>
                  <a:pt x="119879" y="4481"/>
                </a:lnTo>
                <a:lnTo>
                  <a:pt x="119811" y="4202"/>
                </a:lnTo>
                <a:lnTo>
                  <a:pt x="119725" y="3940"/>
                </a:lnTo>
                <a:lnTo>
                  <a:pt x="119605" y="3677"/>
                </a:lnTo>
                <a:lnTo>
                  <a:pt x="119502" y="3430"/>
                </a:lnTo>
                <a:lnTo>
                  <a:pt x="119382" y="3167"/>
                </a:lnTo>
                <a:lnTo>
                  <a:pt x="119245" y="2935"/>
                </a:lnTo>
                <a:lnTo>
                  <a:pt x="119091" y="2704"/>
                </a:lnTo>
                <a:lnTo>
                  <a:pt x="118936" y="2487"/>
                </a:lnTo>
                <a:lnTo>
                  <a:pt x="118748" y="2255"/>
                </a:lnTo>
                <a:lnTo>
                  <a:pt x="118576" y="2039"/>
                </a:lnTo>
                <a:lnTo>
                  <a:pt x="118370" y="1838"/>
                </a:lnTo>
                <a:lnTo>
                  <a:pt x="118182" y="1653"/>
                </a:lnTo>
                <a:lnTo>
                  <a:pt x="117959" y="1467"/>
                </a:lnTo>
                <a:lnTo>
                  <a:pt x="117719" y="1282"/>
                </a:lnTo>
                <a:lnTo>
                  <a:pt x="117496" y="1112"/>
                </a:lnTo>
                <a:lnTo>
                  <a:pt x="117255" y="958"/>
                </a:lnTo>
                <a:lnTo>
                  <a:pt x="116998" y="818"/>
                </a:lnTo>
                <a:lnTo>
                  <a:pt x="116724" y="679"/>
                </a:lnTo>
                <a:lnTo>
                  <a:pt x="116467" y="556"/>
                </a:lnTo>
                <a:lnTo>
                  <a:pt x="116192" y="448"/>
                </a:lnTo>
                <a:lnTo>
                  <a:pt x="115901" y="355"/>
                </a:lnTo>
                <a:lnTo>
                  <a:pt x="115626" y="247"/>
                </a:lnTo>
                <a:lnTo>
                  <a:pt x="115335" y="169"/>
                </a:lnTo>
                <a:lnTo>
                  <a:pt x="115009" y="108"/>
                </a:lnTo>
                <a:lnTo>
                  <a:pt x="114717" y="61"/>
                </a:lnTo>
                <a:lnTo>
                  <a:pt x="114409" y="30"/>
                </a:lnTo>
                <a:lnTo>
                  <a:pt x="114083" y="15"/>
                </a:lnTo>
                <a:lnTo>
                  <a:pt x="113774" y="0"/>
                </a:lnTo>
                <a:close/>
              </a:path>
            </a:pathLst>
          </a:custGeom>
          <a:gradFill>
            <a:gsLst>
              <a:gs pos="100000">
                <a:srgbClr val="55AADC"/>
              </a:gs>
              <a:gs pos="0">
                <a:srgbClr val="D0358C"/>
              </a:gs>
            </a:gsLst>
            <a:lin ang="5400000" scaled="1"/>
          </a:gradFill>
          <a:ln>
            <a:noFill/>
          </a:ln>
        </p:spPr>
        <p:txBody>
          <a:bodyPr lIns="60941" tIns="30462" rIns="60941" bIns="30462" anchor="t" anchorCtr="0">
            <a:noAutofit/>
          </a:bodyPr>
          <a:p>
            <a:endParaRPr sz="1200">
              <a:solidFill>
                <a:schemeClr val="dk1"/>
              </a:solidFill>
              <a:cs typeface="+mn-ea"/>
              <a:sym typeface="+mn-lt"/>
            </a:endParaRPr>
          </a:p>
        </p:txBody>
      </p:sp>
      <p:sp>
        <p:nvSpPr>
          <p:cNvPr id="6" name="Shape 343"/>
          <p:cNvSpPr/>
          <p:nvPr/>
        </p:nvSpPr>
        <p:spPr>
          <a:xfrm>
            <a:off x="11330305" y="1193800"/>
            <a:ext cx="786130" cy="1572895"/>
          </a:xfrm>
          <a:custGeom>
            <a:avLst/>
            <a:gdLst/>
            <a:ahLst/>
            <a:cxnLst/>
            <a:rect l="0" t="0" r="0" b="0"/>
            <a:pathLst>
              <a:path w="120000" h="120000" extrusionOk="0">
                <a:moveTo>
                  <a:pt x="114614" y="664"/>
                </a:moveTo>
                <a:lnTo>
                  <a:pt x="5385" y="57311"/>
                </a:lnTo>
                <a:lnTo>
                  <a:pt x="5093" y="57465"/>
                </a:lnTo>
                <a:lnTo>
                  <a:pt x="4836" y="57635"/>
                </a:lnTo>
                <a:lnTo>
                  <a:pt x="4561" y="57805"/>
                </a:lnTo>
                <a:lnTo>
                  <a:pt x="4304" y="57991"/>
                </a:lnTo>
                <a:lnTo>
                  <a:pt x="4030" y="58192"/>
                </a:lnTo>
                <a:lnTo>
                  <a:pt x="3790" y="58392"/>
                </a:lnTo>
                <a:lnTo>
                  <a:pt x="3532" y="58624"/>
                </a:lnTo>
                <a:lnTo>
                  <a:pt x="3292" y="58841"/>
                </a:lnTo>
                <a:lnTo>
                  <a:pt x="3052" y="59072"/>
                </a:lnTo>
                <a:lnTo>
                  <a:pt x="2829" y="59320"/>
                </a:lnTo>
                <a:lnTo>
                  <a:pt x="2606" y="59567"/>
                </a:lnTo>
                <a:lnTo>
                  <a:pt x="2383" y="59830"/>
                </a:lnTo>
                <a:lnTo>
                  <a:pt x="2160" y="60092"/>
                </a:lnTo>
                <a:lnTo>
                  <a:pt x="1955" y="60370"/>
                </a:lnTo>
                <a:lnTo>
                  <a:pt x="1766" y="60648"/>
                </a:lnTo>
                <a:lnTo>
                  <a:pt x="1594" y="60927"/>
                </a:lnTo>
                <a:lnTo>
                  <a:pt x="1406" y="61220"/>
                </a:lnTo>
                <a:lnTo>
                  <a:pt x="1234" y="61498"/>
                </a:lnTo>
                <a:lnTo>
                  <a:pt x="1063" y="61807"/>
                </a:lnTo>
                <a:lnTo>
                  <a:pt x="926" y="62101"/>
                </a:lnTo>
                <a:lnTo>
                  <a:pt x="788" y="62395"/>
                </a:lnTo>
                <a:lnTo>
                  <a:pt x="651" y="62704"/>
                </a:lnTo>
                <a:lnTo>
                  <a:pt x="531" y="63013"/>
                </a:lnTo>
                <a:lnTo>
                  <a:pt x="411" y="63306"/>
                </a:lnTo>
                <a:lnTo>
                  <a:pt x="325" y="63615"/>
                </a:lnTo>
                <a:lnTo>
                  <a:pt x="240" y="63924"/>
                </a:lnTo>
                <a:lnTo>
                  <a:pt x="171" y="64218"/>
                </a:lnTo>
                <a:lnTo>
                  <a:pt x="102" y="64527"/>
                </a:lnTo>
                <a:lnTo>
                  <a:pt x="68" y="64821"/>
                </a:lnTo>
                <a:lnTo>
                  <a:pt x="34" y="65114"/>
                </a:lnTo>
                <a:lnTo>
                  <a:pt x="0" y="65408"/>
                </a:lnTo>
                <a:lnTo>
                  <a:pt x="0" y="65701"/>
                </a:lnTo>
                <a:lnTo>
                  <a:pt x="0" y="114406"/>
                </a:lnTo>
                <a:lnTo>
                  <a:pt x="0" y="114684"/>
                </a:lnTo>
                <a:lnTo>
                  <a:pt x="34" y="114978"/>
                </a:lnTo>
                <a:lnTo>
                  <a:pt x="68" y="115256"/>
                </a:lnTo>
                <a:lnTo>
                  <a:pt x="120" y="115518"/>
                </a:lnTo>
                <a:lnTo>
                  <a:pt x="188" y="115812"/>
                </a:lnTo>
                <a:lnTo>
                  <a:pt x="274" y="116059"/>
                </a:lnTo>
                <a:lnTo>
                  <a:pt x="377" y="116322"/>
                </a:lnTo>
                <a:lnTo>
                  <a:pt x="497" y="116569"/>
                </a:lnTo>
                <a:lnTo>
                  <a:pt x="617" y="116832"/>
                </a:lnTo>
                <a:lnTo>
                  <a:pt x="754" y="117064"/>
                </a:lnTo>
                <a:lnTo>
                  <a:pt x="908" y="117295"/>
                </a:lnTo>
                <a:lnTo>
                  <a:pt x="1063" y="117527"/>
                </a:lnTo>
                <a:lnTo>
                  <a:pt x="1234" y="117744"/>
                </a:lnTo>
                <a:lnTo>
                  <a:pt x="1440" y="117960"/>
                </a:lnTo>
                <a:lnTo>
                  <a:pt x="1629" y="118161"/>
                </a:lnTo>
                <a:lnTo>
                  <a:pt x="1835" y="118346"/>
                </a:lnTo>
                <a:lnTo>
                  <a:pt x="2040" y="118532"/>
                </a:lnTo>
                <a:lnTo>
                  <a:pt x="2263" y="118717"/>
                </a:lnTo>
                <a:lnTo>
                  <a:pt x="2503" y="118887"/>
                </a:lnTo>
                <a:lnTo>
                  <a:pt x="2744" y="119041"/>
                </a:lnTo>
                <a:lnTo>
                  <a:pt x="3001" y="119181"/>
                </a:lnTo>
                <a:lnTo>
                  <a:pt x="3275" y="119320"/>
                </a:lnTo>
                <a:lnTo>
                  <a:pt x="3532" y="119443"/>
                </a:lnTo>
                <a:lnTo>
                  <a:pt x="3807" y="119551"/>
                </a:lnTo>
                <a:lnTo>
                  <a:pt x="4081" y="119644"/>
                </a:lnTo>
                <a:lnTo>
                  <a:pt x="4390" y="119752"/>
                </a:lnTo>
                <a:lnTo>
                  <a:pt x="4664" y="119830"/>
                </a:lnTo>
                <a:lnTo>
                  <a:pt x="4973" y="119891"/>
                </a:lnTo>
                <a:lnTo>
                  <a:pt x="5282" y="119938"/>
                </a:lnTo>
                <a:lnTo>
                  <a:pt x="5590" y="119969"/>
                </a:lnTo>
                <a:lnTo>
                  <a:pt x="5899" y="119984"/>
                </a:lnTo>
                <a:lnTo>
                  <a:pt x="6225" y="120000"/>
                </a:lnTo>
                <a:lnTo>
                  <a:pt x="44384" y="120000"/>
                </a:lnTo>
                <a:lnTo>
                  <a:pt x="113774" y="120000"/>
                </a:lnTo>
                <a:lnTo>
                  <a:pt x="114083" y="119984"/>
                </a:lnTo>
                <a:lnTo>
                  <a:pt x="114409" y="119969"/>
                </a:lnTo>
                <a:lnTo>
                  <a:pt x="114717" y="119938"/>
                </a:lnTo>
                <a:lnTo>
                  <a:pt x="115009" y="119891"/>
                </a:lnTo>
                <a:lnTo>
                  <a:pt x="115335" y="119830"/>
                </a:lnTo>
                <a:lnTo>
                  <a:pt x="115626" y="119752"/>
                </a:lnTo>
                <a:lnTo>
                  <a:pt x="115901" y="119644"/>
                </a:lnTo>
                <a:lnTo>
                  <a:pt x="116192" y="119551"/>
                </a:lnTo>
                <a:lnTo>
                  <a:pt x="116467" y="119443"/>
                </a:lnTo>
                <a:lnTo>
                  <a:pt x="116724" y="119320"/>
                </a:lnTo>
                <a:lnTo>
                  <a:pt x="116998" y="119181"/>
                </a:lnTo>
                <a:lnTo>
                  <a:pt x="117255" y="119041"/>
                </a:lnTo>
                <a:lnTo>
                  <a:pt x="117496" y="118887"/>
                </a:lnTo>
                <a:lnTo>
                  <a:pt x="117719" y="118717"/>
                </a:lnTo>
                <a:lnTo>
                  <a:pt x="117959" y="118532"/>
                </a:lnTo>
                <a:lnTo>
                  <a:pt x="118182" y="118346"/>
                </a:lnTo>
                <a:lnTo>
                  <a:pt x="118370" y="118161"/>
                </a:lnTo>
                <a:lnTo>
                  <a:pt x="118576" y="117960"/>
                </a:lnTo>
                <a:lnTo>
                  <a:pt x="118748" y="117759"/>
                </a:lnTo>
                <a:lnTo>
                  <a:pt x="118936" y="117527"/>
                </a:lnTo>
                <a:lnTo>
                  <a:pt x="119091" y="117295"/>
                </a:lnTo>
                <a:lnTo>
                  <a:pt x="119245" y="117064"/>
                </a:lnTo>
                <a:lnTo>
                  <a:pt x="119382" y="116832"/>
                </a:lnTo>
                <a:lnTo>
                  <a:pt x="119502" y="116569"/>
                </a:lnTo>
                <a:lnTo>
                  <a:pt x="119605" y="116322"/>
                </a:lnTo>
                <a:lnTo>
                  <a:pt x="119725" y="116059"/>
                </a:lnTo>
                <a:lnTo>
                  <a:pt x="119811" y="115812"/>
                </a:lnTo>
                <a:lnTo>
                  <a:pt x="119879" y="115518"/>
                </a:lnTo>
                <a:lnTo>
                  <a:pt x="119931" y="115256"/>
                </a:lnTo>
                <a:lnTo>
                  <a:pt x="119965" y="114978"/>
                </a:lnTo>
                <a:lnTo>
                  <a:pt x="120000" y="114684"/>
                </a:lnTo>
                <a:lnTo>
                  <a:pt x="120000" y="114406"/>
                </a:lnTo>
                <a:lnTo>
                  <a:pt x="120000" y="105397"/>
                </a:lnTo>
                <a:lnTo>
                  <a:pt x="120000" y="3461"/>
                </a:lnTo>
                <a:lnTo>
                  <a:pt x="120000" y="3167"/>
                </a:lnTo>
                <a:lnTo>
                  <a:pt x="119982" y="2889"/>
                </a:lnTo>
                <a:lnTo>
                  <a:pt x="119948" y="2642"/>
                </a:lnTo>
                <a:lnTo>
                  <a:pt x="119897" y="2379"/>
                </a:lnTo>
                <a:lnTo>
                  <a:pt x="119828" y="2147"/>
                </a:lnTo>
                <a:lnTo>
                  <a:pt x="119759" y="1916"/>
                </a:lnTo>
                <a:lnTo>
                  <a:pt x="119656" y="1715"/>
                </a:lnTo>
                <a:lnTo>
                  <a:pt x="119571" y="1514"/>
                </a:lnTo>
                <a:lnTo>
                  <a:pt x="119468" y="1297"/>
                </a:lnTo>
                <a:lnTo>
                  <a:pt x="119348" y="1127"/>
                </a:lnTo>
                <a:lnTo>
                  <a:pt x="119211" y="958"/>
                </a:lnTo>
                <a:lnTo>
                  <a:pt x="119073" y="818"/>
                </a:lnTo>
                <a:lnTo>
                  <a:pt x="118936" y="679"/>
                </a:lnTo>
                <a:lnTo>
                  <a:pt x="118782" y="540"/>
                </a:lnTo>
                <a:lnTo>
                  <a:pt x="118593" y="417"/>
                </a:lnTo>
                <a:lnTo>
                  <a:pt x="118422" y="324"/>
                </a:lnTo>
                <a:lnTo>
                  <a:pt x="118233" y="231"/>
                </a:lnTo>
                <a:lnTo>
                  <a:pt x="118044" y="154"/>
                </a:lnTo>
                <a:lnTo>
                  <a:pt x="117821" y="92"/>
                </a:lnTo>
                <a:lnTo>
                  <a:pt x="117616" y="46"/>
                </a:lnTo>
                <a:lnTo>
                  <a:pt x="117393" y="15"/>
                </a:lnTo>
                <a:lnTo>
                  <a:pt x="117170" y="0"/>
                </a:lnTo>
                <a:lnTo>
                  <a:pt x="116947" y="0"/>
                </a:lnTo>
                <a:lnTo>
                  <a:pt x="116707" y="15"/>
                </a:lnTo>
                <a:lnTo>
                  <a:pt x="116467" y="30"/>
                </a:lnTo>
                <a:lnTo>
                  <a:pt x="116209" y="77"/>
                </a:lnTo>
                <a:lnTo>
                  <a:pt x="115952" y="139"/>
                </a:lnTo>
                <a:lnTo>
                  <a:pt x="115695" y="200"/>
                </a:lnTo>
                <a:lnTo>
                  <a:pt x="115438" y="293"/>
                </a:lnTo>
                <a:lnTo>
                  <a:pt x="115163" y="401"/>
                </a:lnTo>
                <a:lnTo>
                  <a:pt x="114889" y="525"/>
                </a:lnTo>
                <a:lnTo>
                  <a:pt x="114614" y="664"/>
                </a:lnTo>
                <a:close/>
              </a:path>
            </a:pathLst>
          </a:custGeom>
          <a:gradFill>
            <a:gsLst>
              <a:gs pos="0">
                <a:srgbClr val="55AADC"/>
              </a:gs>
              <a:gs pos="100000">
                <a:srgbClr val="D0358C"/>
              </a:gs>
            </a:gsLst>
            <a:lin ang="5400000" scaled="1"/>
          </a:gradFill>
          <a:ln>
            <a:noFill/>
          </a:ln>
        </p:spPr>
        <p:txBody>
          <a:bodyPr lIns="60941" tIns="30462" rIns="60941" bIns="30462" anchor="t" anchorCtr="0">
            <a:noAutofit/>
          </a:bodyPr>
          <a:p>
            <a:endParaRPr sz="1200">
              <a:solidFill>
                <a:schemeClr val="dk1"/>
              </a:solidFill>
              <a:cs typeface="+mn-ea"/>
              <a:sym typeface="+mn-lt"/>
            </a:endParaRPr>
          </a:p>
        </p:txBody>
      </p:sp>
      <p:grpSp>
        <p:nvGrpSpPr>
          <p:cNvPr id="7" name="Shape 344"/>
          <p:cNvGrpSpPr/>
          <p:nvPr/>
        </p:nvGrpSpPr>
        <p:grpSpPr>
          <a:xfrm>
            <a:off x="95885" y="1180465"/>
            <a:ext cx="940435" cy="1630045"/>
            <a:chOff x="9259888" y="2897188"/>
            <a:chExt cx="2220913" cy="2465386"/>
          </a:xfrm>
          <a:gradFill>
            <a:gsLst>
              <a:gs pos="0">
                <a:srgbClr val="55AADC"/>
              </a:gs>
              <a:gs pos="100000">
                <a:srgbClr val="D0358C"/>
              </a:gs>
            </a:gsLst>
            <a:lin ang="5400000" scaled="1"/>
          </a:gradFill>
        </p:grpSpPr>
        <p:sp>
          <p:nvSpPr>
            <p:cNvPr id="8" name="Shape 345"/>
            <p:cNvSpPr/>
            <p:nvPr/>
          </p:nvSpPr>
          <p:spPr>
            <a:xfrm>
              <a:off x="9259888" y="2897188"/>
              <a:ext cx="2220913" cy="2465386"/>
            </a:xfrm>
            <a:custGeom>
              <a:avLst/>
              <a:gdLst/>
              <a:ahLst/>
              <a:cxnLst/>
              <a:rect l="0" t="0" r="0" b="0"/>
              <a:pathLst>
                <a:path w="120000" h="120000" extrusionOk="0">
                  <a:moveTo>
                    <a:pt x="76146" y="87087"/>
                  </a:moveTo>
                  <a:lnTo>
                    <a:pt x="75598" y="87937"/>
                  </a:lnTo>
                  <a:lnTo>
                    <a:pt x="75100" y="88725"/>
                  </a:lnTo>
                  <a:lnTo>
                    <a:pt x="74620" y="89466"/>
                  </a:lnTo>
                  <a:lnTo>
                    <a:pt x="74157" y="90146"/>
                  </a:lnTo>
                  <a:lnTo>
                    <a:pt x="73711" y="90749"/>
                  </a:lnTo>
                  <a:lnTo>
                    <a:pt x="73299" y="91321"/>
                  </a:lnTo>
                  <a:lnTo>
                    <a:pt x="72888" y="91846"/>
                  </a:lnTo>
                  <a:lnTo>
                    <a:pt x="72528" y="92325"/>
                  </a:lnTo>
                  <a:lnTo>
                    <a:pt x="71825" y="93175"/>
                  </a:lnTo>
                  <a:lnTo>
                    <a:pt x="71207" y="93886"/>
                  </a:lnTo>
                  <a:lnTo>
                    <a:pt x="70641" y="94504"/>
                  </a:lnTo>
                  <a:lnTo>
                    <a:pt x="70144" y="95029"/>
                  </a:lnTo>
                  <a:lnTo>
                    <a:pt x="69715" y="95524"/>
                  </a:lnTo>
                  <a:lnTo>
                    <a:pt x="69338" y="95972"/>
                  </a:lnTo>
                  <a:lnTo>
                    <a:pt x="69166" y="96219"/>
                  </a:lnTo>
                  <a:lnTo>
                    <a:pt x="68995" y="96451"/>
                  </a:lnTo>
                  <a:lnTo>
                    <a:pt x="68840" y="96682"/>
                  </a:lnTo>
                  <a:lnTo>
                    <a:pt x="68703" y="96930"/>
                  </a:lnTo>
                  <a:lnTo>
                    <a:pt x="68583" y="97208"/>
                  </a:lnTo>
                  <a:lnTo>
                    <a:pt x="68446" y="97486"/>
                  </a:lnTo>
                  <a:lnTo>
                    <a:pt x="68343" y="97795"/>
                  </a:lnTo>
                  <a:lnTo>
                    <a:pt x="68206" y="98135"/>
                  </a:lnTo>
                  <a:lnTo>
                    <a:pt x="68103" y="98475"/>
                  </a:lnTo>
                  <a:lnTo>
                    <a:pt x="68000" y="98861"/>
                  </a:lnTo>
                  <a:lnTo>
                    <a:pt x="67914" y="99294"/>
                  </a:lnTo>
                  <a:lnTo>
                    <a:pt x="67829" y="99742"/>
                  </a:lnTo>
                  <a:lnTo>
                    <a:pt x="67743" y="100175"/>
                  </a:lnTo>
                  <a:lnTo>
                    <a:pt x="67657" y="100576"/>
                  </a:lnTo>
                  <a:lnTo>
                    <a:pt x="67571" y="100947"/>
                  </a:lnTo>
                  <a:lnTo>
                    <a:pt x="67486" y="101318"/>
                  </a:lnTo>
                  <a:lnTo>
                    <a:pt x="67400" y="101643"/>
                  </a:lnTo>
                  <a:lnTo>
                    <a:pt x="67280" y="101967"/>
                  </a:lnTo>
                  <a:lnTo>
                    <a:pt x="67177" y="102261"/>
                  </a:lnTo>
                  <a:lnTo>
                    <a:pt x="67074" y="102539"/>
                  </a:lnTo>
                  <a:lnTo>
                    <a:pt x="67228" y="102631"/>
                  </a:lnTo>
                  <a:lnTo>
                    <a:pt x="67383" y="102724"/>
                  </a:lnTo>
                  <a:lnTo>
                    <a:pt x="67503" y="102832"/>
                  </a:lnTo>
                  <a:lnTo>
                    <a:pt x="67623" y="102971"/>
                  </a:lnTo>
                  <a:lnTo>
                    <a:pt x="67709" y="103095"/>
                  </a:lnTo>
                  <a:lnTo>
                    <a:pt x="67760" y="103234"/>
                  </a:lnTo>
                  <a:lnTo>
                    <a:pt x="67811" y="103389"/>
                  </a:lnTo>
                  <a:lnTo>
                    <a:pt x="67811" y="103543"/>
                  </a:lnTo>
                  <a:lnTo>
                    <a:pt x="67811" y="104331"/>
                  </a:lnTo>
                  <a:lnTo>
                    <a:pt x="67811" y="104455"/>
                  </a:lnTo>
                  <a:lnTo>
                    <a:pt x="67777" y="104563"/>
                  </a:lnTo>
                  <a:lnTo>
                    <a:pt x="67743" y="104687"/>
                  </a:lnTo>
                  <a:lnTo>
                    <a:pt x="67691" y="104795"/>
                  </a:lnTo>
                  <a:lnTo>
                    <a:pt x="67623" y="104887"/>
                  </a:lnTo>
                  <a:lnTo>
                    <a:pt x="67554" y="104996"/>
                  </a:lnTo>
                  <a:lnTo>
                    <a:pt x="67451" y="105088"/>
                  </a:lnTo>
                  <a:lnTo>
                    <a:pt x="67348" y="105181"/>
                  </a:lnTo>
                  <a:lnTo>
                    <a:pt x="67228" y="105243"/>
                  </a:lnTo>
                  <a:lnTo>
                    <a:pt x="67108" y="105320"/>
                  </a:lnTo>
                  <a:lnTo>
                    <a:pt x="66988" y="105382"/>
                  </a:lnTo>
                  <a:lnTo>
                    <a:pt x="66851" y="105428"/>
                  </a:lnTo>
                  <a:lnTo>
                    <a:pt x="66697" y="105459"/>
                  </a:lnTo>
                  <a:lnTo>
                    <a:pt x="66542" y="105490"/>
                  </a:lnTo>
                  <a:lnTo>
                    <a:pt x="66371" y="105506"/>
                  </a:lnTo>
                  <a:lnTo>
                    <a:pt x="66216" y="105521"/>
                  </a:lnTo>
                  <a:lnTo>
                    <a:pt x="44950" y="105521"/>
                  </a:lnTo>
                  <a:lnTo>
                    <a:pt x="44796" y="105506"/>
                  </a:lnTo>
                  <a:lnTo>
                    <a:pt x="44641" y="105490"/>
                  </a:lnTo>
                  <a:lnTo>
                    <a:pt x="44487" y="105459"/>
                  </a:lnTo>
                  <a:lnTo>
                    <a:pt x="44350" y="105428"/>
                  </a:lnTo>
                  <a:lnTo>
                    <a:pt x="44213" y="105382"/>
                  </a:lnTo>
                  <a:lnTo>
                    <a:pt x="44093" y="105320"/>
                  </a:lnTo>
                  <a:lnTo>
                    <a:pt x="43955" y="105258"/>
                  </a:lnTo>
                  <a:lnTo>
                    <a:pt x="43853" y="105181"/>
                  </a:lnTo>
                  <a:lnTo>
                    <a:pt x="43801" y="105150"/>
                  </a:lnTo>
                  <a:lnTo>
                    <a:pt x="43715" y="105073"/>
                  </a:lnTo>
                  <a:lnTo>
                    <a:pt x="43715" y="105057"/>
                  </a:lnTo>
                  <a:lnTo>
                    <a:pt x="43647" y="104980"/>
                  </a:lnTo>
                  <a:lnTo>
                    <a:pt x="43578" y="104887"/>
                  </a:lnTo>
                  <a:lnTo>
                    <a:pt x="43527" y="104810"/>
                  </a:lnTo>
                  <a:lnTo>
                    <a:pt x="43475" y="104718"/>
                  </a:lnTo>
                  <a:lnTo>
                    <a:pt x="43424" y="104625"/>
                  </a:lnTo>
                  <a:lnTo>
                    <a:pt x="43390" y="104532"/>
                  </a:lnTo>
                  <a:lnTo>
                    <a:pt x="43372" y="104439"/>
                  </a:lnTo>
                  <a:lnTo>
                    <a:pt x="43372" y="104331"/>
                  </a:lnTo>
                  <a:lnTo>
                    <a:pt x="43372" y="103543"/>
                  </a:lnTo>
                  <a:lnTo>
                    <a:pt x="43390" y="103389"/>
                  </a:lnTo>
                  <a:lnTo>
                    <a:pt x="43424" y="103234"/>
                  </a:lnTo>
                  <a:lnTo>
                    <a:pt x="43492" y="103095"/>
                  </a:lnTo>
                  <a:lnTo>
                    <a:pt x="43578" y="102971"/>
                  </a:lnTo>
                  <a:lnTo>
                    <a:pt x="43681" y="102832"/>
                  </a:lnTo>
                  <a:lnTo>
                    <a:pt x="43801" y="102724"/>
                  </a:lnTo>
                  <a:lnTo>
                    <a:pt x="43938" y="102631"/>
                  </a:lnTo>
                  <a:lnTo>
                    <a:pt x="44110" y="102539"/>
                  </a:lnTo>
                  <a:lnTo>
                    <a:pt x="43990" y="102261"/>
                  </a:lnTo>
                  <a:lnTo>
                    <a:pt x="43887" y="101967"/>
                  </a:lnTo>
                  <a:lnTo>
                    <a:pt x="43784" y="101643"/>
                  </a:lnTo>
                  <a:lnTo>
                    <a:pt x="43698" y="101318"/>
                  </a:lnTo>
                  <a:lnTo>
                    <a:pt x="43612" y="100947"/>
                  </a:lnTo>
                  <a:lnTo>
                    <a:pt x="43527" y="100576"/>
                  </a:lnTo>
                  <a:lnTo>
                    <a:pt x="43441" y="100175"/>
                  </a:lnTo>
                  <a:lnTo>
                    <a:pt x="43355" y="99742"/>
                  </a:lnTo>
                  <a:lnTo>
                    <a:pt x="43269" y="99294"/>
                  </a:lnTo>
                  <a:lnTo>
                    <a:pt x="43167" y="98861"/>
                  </a:lnTo>
                  <a:lnTo>
                    <a:pt x="43064" y="98475"/>
                  </a:lnTo>
                  <a:lnTo>
                    <a:pt x="42961" y="98135"/>
                  </a:lnTo>
                  <a:lnTo>
                    <a:pt x="42841" y="97795"/>
                  </a:lnTo>
                  <a:lnTo>
                    <a:pt x="42721" y="97486"/>
                  </a:lnTo>
                  <a:lnTo>
                    <a:pt x="42601" y="97208"/>
                  </a:lnTo>
                  <a:lnTo>
                    <a:pt x="42481" y="96930"/>
                  </a:lnTo>
                  <a:lnTo>
                    <a:pt x="42326" y="96682"/>
                  </a:lnTo>
                  <a:lnTo>
                    <a:pt x="42172" y="96451"/>
                  </a:lnTo>
                  <a:lnTo>
                    <a:pt x="42000" y="96219"/>
                  </a:lnTo>
                  <a:lnTo>
                    <a:pt x="41829" y="95972"/>
                  </a:lnTo>
                  <a:lnTo>
                    <a:pt x="41452" y="95524"/>
                  </a:lnTo>
                  <a:lnTo>
                    <a:pt x="41023" y="95029"/>
                  </a:lnTo>
                  <a:lnTo>
                    <a:pt x="40543" y="94504"/>
                  </a:lnTo>
                  <a:lnTo>
                    <a:pt x="39977" y="93886"/>
                  </a:lnTo>
                  <a:lnTo>
                    <a:pt x="39342" y="93175"/>
                  </a:lnTo>
                  <a:lnTo>
                    <a:pt x="38656" y="92325"/>
                  </a:lnTo>
                  <a:lnTo>
                    <a:pt x="38279" y="91846"/>
                  </a:lnTo>
                  <a:lnTo>
                    <a:pt x="37884" y="91321"/>
                  </a:lnTo>
                  <a:lnTo>
                    <a:pt x="37456" y="90749"/>
                  </a:lnTo>
                  <a:lnTo>
                    <a:pt x="37027" y="90146"/>
                  </a:lnTo>
                  <a:lnTo>
                    <a:pt x="36564" y="89466"/>
                  </a:lnTo>
                  <a:lnTo>
                    <a:pt x="36084" y="88725"/>
                  </a:lnTo>
                  <a:lnTo>
                    <a:pt x="35569" y="87937"/>
                  </a:lnTo>
                  <a:lnTo>
                    <a:pt x="35037" y="87087"/>
                  </a:lnTo>
                  <a:lnTo>
                    <a:pt x="34677" y="86500"/>
                  </a:lnTo>
                  <a:lnTo>
                    <a:pt x="34334" y="85882"/>
                  </a:lnTo>
                  <a:lnTo>
                    <a:pt x="34026" y="85279"/>
                  </a:lnTo>
                  <a:lnTo>
                    <a:pt x="33717" y="84645"/>
                  </a:lnTo>
                  <a:lnTo>
                    <a:pt x="33442" y="83996"/>
                  </a:lnTo>
                  <a:lnTo>
                    <a:pt x="33185" y="83363"/>
                  </a:lnTo>
                  <a:lnTo>
                    <a:pt x="32945" y="82698"/>
                  </a:lnTo>
                  <a:lnTo>
                    <a:pt x="32722" y="82034"/>
                  </a:lnTo>
                  <a:lnTo>
                    <a:pt x="32533" y="81370"/>
                  </a:lnTo>
                  <a:lnTo>
                    <a:pt x="32362" y="80690"/>
                  </a:lnTo>
                  <a:lnTo>
                    <a:pt x="32225" y="79994"/>
                  </a:lnTo>
                  <a:lnTo>
                    <a:pt x="32105" y="79314"/>
                  </a:lnTo>
                  <a:lnTo>
                    <a:pt x="32002" y="78604"/>
                  </a:lnTo>
                  <a:lnTo>
                    <a:pt x="31916" y="77893"/>
                  </a:lnTo>
                  <a:lnTo>
                    <a:pt x="31882" y="77167"/>
                  </a:lnTo>
                  <a:lnTo>
                    <a:pt x="31865" y="76456"/>
                  </a:lnTo>
                  <a:lnTo>
                    <a:pt x="31899" y="75359"/>
                  </a:lnTo>
                  <a:lnTo>
                    <a:pt x="32002" y="74262"/>
                  </a:lnTo>
                  <a:lnTo>
                    <a:pt x="32156" y="73195"/>
                  </a:lnTo>
                  <a:lnTo>
                    <a:pt x="32362" y="72160"/>
                  </a:lnTo>
                  <a:lnTo>
                    <a:pt x="32619" y="71125"/>
                  </a:lnTo>
                  <a:lnTo>
                    <a:pt x="32945" y="70105"/>
                  </a:lnTo>
                  <a:lnTo>
                    <a:pt x="33305" y="69116"/>
                  </a:lnTo>
                  <a:lnTo>
                    <a:pt x="33734" y="68158"/>
                  </a:lnTo>
                  <a:lnTo>
                    <a:pt x="34214" y="67216"/>
                  </a:lnTo>
                  <a:lnTo>
                    <a:pt x="34729" y="66288"/>
                  </a:lnTo>
                  <a:lnTo>
                    <a:pt x="35312" y="65392"/>
                  </a:lnTo>
                  <a:lnTo>
                    <a:pt x="35929" y="64542"/>
                  </a:lnTo>
                  <a:lnTo>
                    <a:pt x="36581" y="63708"/>
                  </a:lnTo>
                  <a:lnTo>
                    <a:pt x="37284" y="62904"/>
                  </a:lnTo>
                  <a:lnTo>
                    <a:pt x="38039" y="62116"/>
                  </a:lnTo>
                  <a:lnTo>
                    <a:pt x="38828" y="61375"/>
                  </a:lnTo>
                  <a:lnTo>
                    <a:pt x="39651" y="60679"/>
                  </a:lnTo>
                  <a:lnTo>
                    <a:pt x="40508" y="60015"/>
                  </a:lnTo>
                  <a:lnTo>
                    <a:pt x="41400" y="59366"/>
                  </a:lnTo>
                  <a:lnTo>
                    <a:pt x="42343" y="58794"/>
                  </a:lnTo>
                  <a:lnTo>
                    <a:pt x="43304" y="58223"/>
                  </a:lnTo>
                  <a:lnTo>
                    <a:pt x="44281" y="57728"/>
                  </a:lnTo>
                  <a:lnTo>
                    <a:pt x="45310" y="57249"/>
                  </a:lnTo>
                  <a:lnTo>
                    <a:pt x="46357" y="56816"/>
                  </a:lnTo>
                  <a:lnTo>
                    <a:pt x="47437" y="56430"/>
                  </a:lnTo>
                  <a:lnTo>
                    <a:pt x="48535" y="56106"/>
                  </a:lnTo>
                  <a:lnTo>
                    <a:pt x="49649" y="55812"/>
                  </a:lnTo>
                  <a:lnTo>
                    <a:pt x="50816" y="55565"/>
                  </a:lnTo>
                  <a:lnTo>
                    <a:pt x="51982" y="55379"/>
                  </a:lnTo>
                  <a:lnTo>
                    <a:pt x="53165" y="55256"/>
                  </a:lnTo>
                  <a:lnTo>
                    <a:pt x="54383" y="55163"/>
                  </a:lnTo>
                  <a:lnTo>
                    <a:pt x="55583" y="55148"/>
                  </a:lnTo>
                  <a:lnTo>
                    <a:pt x="56544" y="55163"/>
                  </a:lnTo>
                  <a:lnTo>
                    <a:pt x="57470" y="55209"/>
                  </a:lnTo>
                  <a:lnTo>
                    <a:pt x="58396" y="55287"/>
                  </a:lnTo>
                  <a:lnTo>
                    <a:pt x="59322" y="55395"/>
                  </a:lnTo>
                  <a:lnTo>
                    <a:pt x="60214" y="55549"/>
                  </a:lnTo>
                  <a:lnTo>
                    <a:pt x="61106" y="55735"/>
                  </a:lnTo>
                  <a:lnTo>
                    <a:pt x="61997" y="55936"/>
                  </a:lnTo>
                  <a:lnTo>
                    <a:pt x="62855" y="56167"/>
                  </a:lnTo>
                  <a:lnTo>
                    <a:pt x="63713" y="56415"/>
                  </a:lnTo>
                  <a:lnTo>
                    <a:pt x="64536" y="56724"/>
                  </a:lnTo>
                  <a:lnTo>
                    <a:pt x="65359" y="57033"/>
                  </a:lnTo>
                  <a:lnTo>
                    <a:pt x="66165" y="57373"/>
                  </a:lnTo>
                  <a:lnTo>
                    <a:pt x="66954" y="57759"/>
                  </a:lnTo>
                  <a:lnTo>
                    <a:pt x="67726" y="58145"/>
                  </a:lnTo>
                  <a:lnTo>
                    <a:pt x="68480" y="58562"/>
                  </a:lnTo>
                  <a:lnTo>
                    <a:pt x="69201" y="59011"/>
                  </a:lnTo>
                  <a:lnTo>
                    <a:pt x="69904" y="59474"/>
                  </a:lnTo>
                  <a:lnTo>
                    <a:pt x="70607" y="59969"/>
                  </a:lnTo>
                  <a:lnTo>
                    <a:pt x="71276" y="60479"/>
                  </a:lnTo>
                  <a:lnTo>
                    <a:pt x="71910" y="61019"/>
                  </a:lnTo>
                  <a:lnTo>
                    <a:pt x="72545" y="61591"/>
                  </a:lnTo>
                  <a:lnTo>
                    <a:pt x="73162" y="62163"/>
                  </a:lnTo>
                  <a:lnTo>
                    <a:pt x="73728" y="62765"/>
                  </a:lnTo>
                  <a:lnTo>
                    <a:pt x="74294" y="63368"/>
                  </a:lnTo>
                  <a:lnTo>
                    <a:pt x="74809" y="64002"/>
                  </a:lnTo>
                  <a:lnTo>
                    <a:pt x="75323" y="64666"/>
                  </a:lnTo>
                  <a:lnTo>
                    <a:pt x="75803" y="65330"/>
                  </a:lnTo>
                  <a:lnTo>
                    <a:pt x="76249" y="66010"/>
                  </a:lnTo>
                  <a:lnTo>
                    <a:pt x="76661" y="66721"/>
                  </a:lnTo>
                  <a:lnTo>
                    <a:pt x="77055" y="67432"/>
                  </a:lnTo>
                  <a:lnTo>
                    <a:pt x="77416" y="68174"/>
                  </a:lnTo>
                  <a:lnTo>
                    <a:pt x="77759" y="68915"/>
                  </a:lnTo>
                  <a:lnTo>
                    <a:pt x="77930" y="69348"/>
                  </a:lnTo>
                  <a:lnTo>
                    <a:pt x="78102" y="69812"/>
                  </a:lnTo>
                  <a:lnTo>
                    <a:pt x="78256" y="70244"/>
                  </a:lnTo>
                  <a:lnTo>
                    <a:pt x="78410" y="70708"/>
                  </a:lnTo>
                  <a:lnTo>
                    <a:pt x="78565" y="71171"/>
                  </a:lnTo>
                  <a:lnTo>
                    <a:pt x="78685" y="71635"/>
                  </a:lnTo>
                  <a:lnTo>
                    <a:pt x="78805" y="72098"/>
                  </a:lnTo>
                  <a:lnTo>
                    <a:pt x="78908" y="72577"/>
                  </a:lnTo>
                  <a:lnTo>
                    <a:pt x="78993" y="73041"/>
                  </a:lnTo>
                  <a:lnTo>
                    <a:pt x="79079" y="73520"/>
                  </a:lnTo>
                  <a:lnTo>
                    <a:pt x="79148" y="73999"/>
                  </a:lnTo>
                  <a:lnTo>
                    <a:pt x="79199" y="74493"/>
                  </a:lnTo>
                  <a:lnTo>
                    <a:pt x="79251" y="74972"/>
                  </a:lnTo>
                  <a:lnTo>
                    <a:pt x="79285" y="75467"/>
                  </a:lnTo>
                  <a:lnTo>
                    <a:pt x="79302" y="75946"/>
                  </a:lnTo>
                  <a:lnTo>
                    <a:pt x="79302" y="76456"/>
                  </a:lnTo>
                  <a:lnTo>
                    <a:pt x="79285" y="77167"/>
                  </a:lnTo>
                  <a:lnTo>
                    <a:pt x="79251" y="77893"/>
                  </a:lnTo>
                  <a:lnTo>
                    <a:pt x="79182" y="78604"/>
                  </a:lnTo>
                  <a:lnTo>
                    <a:pt x="79096" y="79314"/>
                  </a:lnTo>
                  <a:lnTo>
                    <a:pt x="78976" y="79994"/>
                  </a:lnTo>
                  <a:lnTo>
                    <a:pt x="78822" y="80690"/>
                  </a:lnTo>
                  <a:lnTo>
                    <a:pt x="78650" y="81370"/>
                  </a:lnTo>
                  <a:lnTo>
                    <a:pt x="78445" y="82034"/>
                  </a:lnTo>
                  <a:lnTo>
                    <a:pt x="78239" y="82698"/>
                  </a:lnTo>
                  <a:lnTo>
                    <a:pt x="77999" y="83363"/>
                  </a:lnTo>
                  <a:lnTo>
                    <a:pt x="77741" y="83996"/>
                  </a:lnTo>
                  <a:lnTo>
                    <a:pt x="77450" y="84645"/>
                  </a:lnTo>
                  <a:lnTo>
                    <a:pt x="77158" y="85279"/>
                  </a:lnTo>
                  <a:lnTo>
                    <a:pt x="76850" y="85882"/>
                  </a:lnTo>
                  <a:lnTo>
                    <a:pt x="76489" y="86500"/>
                  </a:lnTo>
                  <a:lnTo>
                    <a:pt x="76146" y="87087"/>
                  </a:lnTo>
                  <a:close/>
                  <a:moveTo>
                    <a:pt x="66559" y="108890"/>
                  </a:moveTo>
                  <a:lnTo>
                    <a:pt x="66559" y="109013"/>
                  </a:lnTo>
                  <a:lnTo>
                    <a:pt x="66542" y="109121"/>
                  </a:lnTo>
                  <a:lnTo>
                    <a:pt x="66508" y="109229"/>
                  </a:lnTo>
                  <a:lnTo>
                    <a:pt x="66457" y="109338"/>
                  </a:lnTo>
                  <a:lnTo>
                    <a:pt x="66388" y="109446"/>
                  </a:lnTo>
                  <a:lnTo>
                    <a:pt x="66319" y="109539"/>
                  </a:lnTo>
                  <a:lnTo>
                    <a:pt x="66234" y="109631"/>
                  </a:lnTo>
                  <a:lnTo>
                    <a:pt x="66148" y="109708"/>
                  </a:lnTo>
                  <a:lnTo>
                    <a:pt x="66045" y="109786"/>
                  </a:lnTo>
                  <a:lnTo>
                    <a:pt x="65925" y="109878"/>
                  </a:lnTo>
                  <a:lnTo>
                    <a:pt x="65822" y="109925"/>
                  </a:lnTo>
                  <a:lnTo>
                    <a:pt x="65702" y="109987"/>
                  </a:lnTo>
                  <a:lnTo>
                    <a:pt x="65565" y="110018"/>
                  </a:lnTo>
                  <a:lnTo>
                    <a:pt x="65410" y="110048"/>
                  </a:lnTo>
                  <a:lnTo>
                    <a:pt x="65273" y="110064"/>
                  </a:lnTo>
                  <a:lnTo>
                    <a:pt x="65136" y="110079"/>
                  </a:lnTo>
                  <a:lnTo>
                    <a:pt x="49684" y="110064"/>
                  </a:lnTo>
                  <a:lnTo>
                    <a:pt x="46065" y="110064"/>
                  </a:lnTo>
                  <a:lnTo>
                    <a:pt x="45893" y="110064"/>
                  </a:lnTo>
                  <a:lnTo>
                    <a:pt x="45756" y="110048"/>
                  </a:lnTo>
                  <a:lnTo>
                    <a:pt x="45619" y="110018"/>
                  </a:lnTo>
                  <a:lnTo>
                    <a:pt x="45499" y="109987"/>
                  </a:lnTo>
                  <a:lnTo>
                    <a:pt x="45362" y="109925"/>
                  </a:lnTo>
                  <a:lnTo>
                    <a:pt x="45259" y="109878"/>
                  </a:lnTo>
                  <a:lnTo>
                    <a:pt x="45139" y="109786"/>
                  </a:lnTo>
                  <a:lnTo>
                    <a:pt x="45053" y="109708"/>
                  </a:lnTo>
                  <a:lnTo>
                    <a:pt x="44933" y="109631"/>
                  </a:lnTo>
                  <a:lnTo>
                    <a:pt x="44864" y="109539"/>
                  </a:lnTo>
                  <a:lnTo>
                    <a:pt x="44796" y="109446"/>
                  </a:lnTo>
                  <a:lnTo>
                    <a:pt x="44727" y="109338"/>
                  </a:lnTo>
                  <a:lnTo>
                    <a:pt x="44676" y="109229"/>
                  </a:lnTo>
                  <a:lnTo>
                    <a:pt x="44641" y="109121"/>
                  </a:lnTo>
                  <a:lnTo>
                    <a:pt x="44624" y="109013"/>
                  </a:lnTo>
                  <a:lnTo>
                    <a:pt x="44624" y="108890"/>
                  </a:lnTo>
                  <a:lnTo>
                    <a:pt x="44624" y="108101"/>
                  </a:lnTo>
                  <a:lnTo>
                    <a:pt x="44624" y="107978"/>
                  </a:lnTo>
                  <a:lnTo>
                    <a:pt x="44641" y="107870"/>
                  </a:lnTo>
                  <a:lnTo>
                    <a:pt x="44676" y="107746"/>
                  </a:lnTo>
                  <a:lnTo>
                    <a:pt x="44727" y="107653"/>
                  </a:lnTo>
                  <a:lnTo>
                    <a:pt x="44779" y="107561"/>
                  </a:lnTo>
                  <a:lnTo>
                    <a:pt x="44830" y="107468"/>
                  </a:lnTo>
                  <a:lnTo>
                    <a:pt x="44916" y="107375"/>
                  </a:lnTo>
                  <a:lnTo>
                    <a:pt x="45019" y="107298"/>
                  </a:lnTo>
                  <a:lnTo>
                    <a:pt x="45105" y="107221"/>
                  </a:lnTo>
                  <a:lnTo>
                    <a:pt x="45207" y="107159"/>
                  </a:lnTo>
                  <a:lnTo>
                    <a:pt x="45310" y="107097"/>
                  </a:lnTo>
                  <a:lnTo>
                    <a:pt x="45413" y="107051"/>
                  </a:lnTo>
                  <a:lnTo>
                    <a:pt x="45533" y="107004"/>
                  </a:lnTo>
                  <a:lnTo>
                    <a:pt x="45653" y="106973"/>
                  </a:lnTo>
                  <a:lnTo>
                    <a:pt x="45791" y="106943"/>
                  </a:lnTo>
                  <a:lnTo>
                    <a:pt x="45928" y="106927"/>
                  </a:lnTo>
                  <a:lnTo>
                    <a:pt x="46065" y="106912"/>
                  </a:lnTo>
                  <a:lnTo>
                    <a:pt x="65136" y="106912"/>
                  </a:lnTo>
                  <a:lnTo>
                    <a:pt x="65273" y="106927"/>
                  </a:lnTo>
                  <a:lnTo>
                    <a:pt x="65410" y="106943"/>
                  </a:lnTo>
                  <a:lnTo>
                    <a:pt x="65565" y="106973"/>
                  </a:lnTo>
                  <a:lnTo>
                    <a:pt x="65702" y="107004"/>
                  </a:lnTo>
                  <a:lnTo>
                    <a:pt x="65822" y="107051"/>
                  </a:lnTo>
                  <a:lnTo>
                    <a:pt x="65925" y="107113"/>
                  </a:lnTo>
                  <a:lnTo>
                    <a:pt x="66045" y="107174"/>
                  </a:lnTo>
                  <a:lnTo>
                    <a:pt x="66148" y="107252"/>
                  </a:lnTo>
                  <a:lnTo>
                    <a:pt x="66234" y="107344"/>
                  </a:lnTo>
                  <a:lnTo>
                    <a:pt x="66319" y="107422"/>
                  </a:lnTo>
                  <a:lnTo>
                    <a:pt x="66388" y="107530"/>
                  </a:lnTo>
                  <a:lnTo>
                    <a:pt x="66457" y="107622"/>
                  </a:lnTo>
                  <a:lnTo>
                    <a:pt x="66508" y="107731"/>
                  </a:lnTo>
                  <a:lnTo>
                    <a:pt x="66542" y="107839"/>
                  </a:lnTo>
                  <a:lnTo>
                    <a:pt x="66559" y="107978"/>
                  </a:lnTo>
                  <a:lnTo>
                    <a:pt x="66559" y="108101"/>
                  </a:lnTo>
                  <a:lnTo>
                    <a:pt x="66559" y="108890"/>
                  </a:lnTo>
                  <a:close/>
                  <a:moveTo>
                    <a:pt x="56012" y="115395"/>
                  </a:moveTo>
                  <a:lnTo>
                    <a:pt x="55721" y="115410"/>
                  </a:lnTo>
                  <a:lnTo>
                    <a:pt x="55378" y="115395"/>
                  </a:lnTo>
                  <a:lnTo>
                    <a:pt x="55017" y="115379"/>
                  </a:lnTo>
                  <a:lnTo>
                    <a:pt x="54657" y="115364"/>
                  </a:lnTo>
                  <a:lnTo>
                    <a:pt x="54297" y="115333"/>
                  </a:lnTo>
                  <a:lnTo>
                    <a:pt x="53954" y="115287"/>
                  </a:lnTo>
                  <a:lnTo>
                    <a:pt x="53611" y="115240"/>
                  </a:lnTo>
                  <a:lnTo>
                    <a:pt x="53251" y="115194"/>
                  </a:lnTo>
                  <a:lnTo>
                    <a:pt x="52908" y="115132"/>
                  </a:lnTo>
                  <a:lnTo>
                    <a:pt x="52565" y="115055"/>
                  </a:lnTo>
                  <a:lnTo>
                    <a:pt x="52222" y="114978"/>
                  </a:lnTo>
                  <a:lnTo>
                    <a:pt x="51896" y="114885"/>
                  </a:lnTo>
                  <a:lnTo>
                    <a:pt x="51570" y="114792"/>
                  </a:lnTo>
                  <a:lnTo>
                    <a:pt x="51244" y="114669"/>
                  </a:lnTo>
                  <a:lnTo>
                    <a:pt x="50936" y="114560"/>
                  </a:lnTo>
                  <a:lnTo>
                    <a:pt x="50627" y="114437"/>
                  </a:lnTo>
                  <a:lnTo>
                    <a:pt x="50335" y="114313"/>
                  </a:lnTo>
                  <a:lnTo>
                    <a:pt x="50061" y="114190"/>
                  </a:lnTo>
                  <a:lnTo>
                    <a:pt x="49787" y="114050"/>
                  </a:lnTo>
                  <a:lnTo>
                    <a:pt x="49529" y="113911"/>
                  </a:lnTo>
                  <a:lnTo>
                    <a:pt x="49289" y="113741"/>
                  </a:lnTo>
                  <a:lnTo>
                    <a:pt x="49066" y="113587"/>
                  </a:lnTo>
                  <a:lnTo>
                    <a:pt x="48843" y="113417"/>
                  </a:lnTo>
                  <a:lnTo>
                    <a:pt x="48637" y="113247"/>
                  </a:lnTo>
                  <a:lnTo>
                    <a:pt x="48466" y="113077"/>
                  </a:lnTo>
                  <a:lnTo>
                    <a:pt x="48294" y="112892"/>
                  </a:lnTo>
                  <a:lnTo>
                    <a:pt x="48157" y="112691"/>
                  </a:lnTo>
                  <a:lnTo>
                    <a:pt x="48037" y="112505"/>
                  </a:lnTo>
                  <a:lnTo>
                    <a:pt x="47934" y="112304"/>
                  </a:lnTo>
                  <a:lnTo>
                    <a:pt x="47866" y="112104"/>
                  </a:lnTo>
                  <a:lnTo>
                    <a:pt x="47780" y="111903"/>
                  </a:lnTo>
                  <a:lnTo>
                    <a:pt x="47746" y="111671"/>
                  </a:lnTo>
                  <a:lnTo>
                    <a:pt x="47729" y="111455"/>
                  </a:lnTo>
                  <a:lnTo>
                    <a:pt x="51330" y="111455"/>
                  </a:lnTo>
                  <a:lnTo>
                    <a:pt x="63695" y="111455"/>
                  </a:lnTo>
                  <a:lnTo>
                    <a:pt x="63678" y="111671"/>
                  </a:lnTo>
                  <a:lnTo>
                    <a:pt x="63627" y="111887"/>
                  </a:lnTo>
                  <a:lnTo>
                    <a:pt x="63575" y="112088"/>
                  </a:lnTo>
                  <a:lnTo>
                    <a:pt x="63507" y="112289"/>
                  </a:lnTo>
                  <a:lnTo>
                    <a:pt x="63404" y="112474"/>
                  </a:lnTo>
                  <a:lnTo>
                    <a:pt x="63284" y="112660"/>
                  </a:lnTo>
                  <a:lnTo>
                    <a:pt x="63147" y="112861"/>
                  </a:lnTo>
                  <a:lnTo>
                    <a:pt x="63009" y="113031"/>
                  </a:lnTo>
                  <a:lnTo>
                    <a:pt x="62838" y="113201"/>
                  </a:lnTo>
                  <a:lnTo>
                    <a:pt x="62632" y="113371"/>
                  </a:lnTo>
                  <a:lnTo>
                    <a:pt x="62426" y="113541"/>
                  </a:lnTo>
                  <a:lnTo>
                    <a:pt x="62220" y="113695"/>
                  </a:lnTo>
                  <a:lnTo>
                    <a:pt x="61997" y="113850"/>
                  </a:lnTo>
                  <a:lnTo>
                    <a:pt x="61740" y="113989"/>
                  </a:lnTo>
                  <a:lnTo>
                    <a:pt x="61483" y="114128"/>
                  </a:lnTo>
                  <a:lnTo>
                    <a:pt x="61226" y="114267"/>
                  </a:lnTo>
                  <a:lnTo>
                    <a:pt x="60951" y="114390"/>
                  </a:lnTo>
                  <a:lnTo>
                    <a:pt x="60643" y="114499"/>
                  </a:lnTo>
                  <a:lnTo>
                    <a:pt x="60351" y="114607"/>
                  </a:lnTo>
                  <a:lnTo>
                    <a:pt x="60042" y="114715"/>
                  </a:lnTo>
                  <a:lnTo>
                    <a:pt x="59717" y="114823"/>
                  </a:lnTo>
                  <a:lnTo>
                    <a:pt x="59408" y="114916"/>
                  </a:lnTo>
                  <a:lnTo>
                    <a:pt x="59082" y="114993"/>
                  </a:lnTo>
                  <a:lnTo>
                    <a:pt x="58739" y="115070"/>
                  </a:lnTo>
                  <a:lnTo>
                    <a:pt x="58413" y="115148"/>
                  </a:lnTo>
                  <a:lnTo>
                    <a:pt x="58087" y="115194"/>
                  </a:lnTo>
                  <a:lnTo>
                    <a:pt x="57727" y="115256"/>
                  </a:lnTo>
                  <a:lnTo>
                    <a:pt x="57401" y="115302"/>
                  </a:lnTo>
                  <a:lnTo>
                    <a:pt x="57041" y="115333"/>
                  </a:lnTo>
                  <a:lnTo>
                    <a:pt x="56698" y="115364"/>
                  </a:lnTo>
                  <a:lnTo>
                    <a:pt x="56355" y="115379"/>
                  </a:lnTo>
                  <a:lnTo>
                    <a:pt x="56012" y="115395"/>
                  </a:lnTo>
                  <a:lnTo>
                    <a:pt x="56012" y="115395"/>
                  </a:lnTo>
                  <a:close/>
                  <a:moveTo>
                    <a:pt x="21094" y="59644"/>
                  </a:moveTo>
                  <a:lnTo>
                    <a:pt x="21009" y="59567"/>
                  </a:lnTo>
                  <a:lnTo>
                    <a:pt x="20923" y="59505"/>
                  </a:lnTo>
                  <a:lnTo>
                    <a:pt x="20837" y="59443"/>
                  </a:lnTo>
                  <a:lnTo>
                    <a:pt x="20751" y="59366"/>
                  </a:lnTo>
                  <a:lnTo>
                    <a:pt x="20700" y="59289"/>
                  </a:lnTo>
                  <a:lnTo>
                    <a:pt x="20648" y="59211"/>
                  </a:lnTo>
                  <a:lnTo>
                    <a:pt x="20614" y="59119"/>
                  </a:lnTo>
                  <a:lnTo>
                    <a:pt x="20580" y="59026"/>
                  </a:lnTo>
                  <a:lnTo>
                    <a:pt x="20563" y="58949"/>
                  </a:lnTo>
                  <a:lnTo>
                    <a:pt x="20545" y="58856"/>
                  </a:lnTo>
                  <a:lnTo>
                    <a:pt x="20545" y="58748"/>
                  </a:lnTo>
                  <a:lnTo>
                    <a:pt x="20545" y="58655"/>
                  </a:lnTo>
                  <a:lnTo>
                    <a:pt x="20563" y="58547"/>
                  </a:lnTo>
                  <a:lnTo>
                    <a:pt x="20597" y="58454"/>
                  </a:lnTo>
                  <a:lnTo>
                    <a:pt x="20631" y="58362"/>
                  </a:lnTo>
                  <a:lnTo>
                    <a:pt x="20683" y="58284"/>
                  </a:lnTo>
                  <a:lnTo>
                    <a:pt x="20751" y="58192"/>
                  </a:lnTo>
                  <a:lnTo>
                    <a:pt x="20837" y="58114"/>
                  </a:lnTo>
                  <a:lnTo>
                    <a:pt x="20906" y="58053"/>
                  </a:lnTo>
                  <a:lnTo>
                    <a:pt x="20991" y="57991"/>
                  </a:lnTo>
                  <a:lnTo>
                    <a:pt x="21077" y="57944"/>
                  </a:lnTo>
                  <a:lnTo>
                    <a:pt x="21163" y="57898"/>
                  </a:lnTo>
                  <a:lnTo>
                    <a:pt x="21266" y="57852"/>
                  </a:lnTo>
                  <a:lnTo>
                    <a:pt x="21352" y="57836"/>
                  </a:lnTo>
                  <a:lnTo>
                    <a:pt x="21454" y="57805"/>
                  </a:lnTo>
                  <a:lnTo>
                    <a:pt x="21557" y="57805"/>
                  </a:lnTo>
                  <a:lnTo>
                    <a:pt x="21660" y="57805"/>
                  </a:lnTo>
                  <a:lnTo>
                    <a:pt x="21780" y="57805"/>
                  </a:lnTo>
                  <a:lnTo>
                    <a:pt x="21883" y="57821"/>
                  </a:lnTo>
                  <a:lnTo>
                    <a:pt x="21986" y="57852"/>
                  </a:lnTo>
                  <a:lnTo>
                    <a:pt x="22089" y="57883"/>
                  </a:lnTo>
                  <a:lnTo>
                    <a:pt x="22192" y="57929"/>
                  </a:lnTo>
                  <a:lnTo>
                    <a:pt x="32499" y="63260"/>
                  </a:lnTo>
                  <a:lnTo>
                    <a:pt x="32585" y="63322"/>
                  </a:lnTo>
                  <a:lnTo>
                    <a:pt x="32671" y="63383"/>
                  </a:lnTo>
                  <a:lnTo>
                    <a:pt x="32756" y="63445"/>
                  </a:lnTo>
                  <a:lnTo>
                    <a:pt x="32825" y="63523"/>
                  </a:lnTo>
                  <a:lnTo>
                    <a:pt x="32876" y="63615"/>
                  </a:lnTo>
                  <a:lnTo>
                    <a:pt x="32945" y="63693"/>
                  </a:lnTo>
                  <a:lnTo>
                    <a:pt x="32979" y="63785"/>
                  </a:lnTo>
                  <a:lnTo>
                    <a:pt x="33014" y="63878"/>
                  </a:lnTo>
                  <a:lnTo>
                    <a:pt x="33031" y="63955"/>
                  </a:lnTo>
                  <a:lnTo>
                    <a:pt x="33048" y="64048"/>
                  </a:lnTo>
                  <a:lnTo>
                    <a:pt x="33048" y="64156"/>
                  </a:lnTo>
                  <a:lnTo>
                    <a:pt x="33048" y="64249"/>
                  </a:lnTo>
                  <a:lnTo>
                    <a:pt x="33031" y="64342"/>
                  </a:lnTo>
                  <a:lnTo>
                    <a:pt x="32996" y="64434"/>
                  </a:lnTo>
                  <a:lnTo>
                    <a:pt x="32962" y="64527"/>
                  </a:lnTo>
                  <a:lnTo>
                    <a:pt x="32911" y="64620"/>
                  </a:lnTo>
                  <a:lnTo>
                    <a:pt x="32808" y="64728"/>
                  </a:lnTo>
                  <a:lnTo>
                    <a:pt x="32705" y="64836"/>
                  </a:lnTo>
                  <a:lnTo>
                    <a:pt x="32602" y="64913"/>
                  </a:lnTo>
                  <a:lnTo>
                    <a:pt x="32482" y="64975"/>
                  </a:lnTo>
                  <a:lnTo>
                    <a:pt x="32362" y="65037"/>
                  </a:lnTo>
                  <a:lnTo>
                    <a:pt x="32225" y="65083"/>
                  </a:lnTo>
                  <a:lnTo>
                    <a:pt x="32088" y="65099"/>
                  </a:lnTo>
                  <a:lnTo>
                    <a:pt x="31933" y="65114"/>
                  </a:lnTo>
                  <a:lnTo>
                    <a:pt x="31796" y="65099"/>
                  </a:lnTo>
                  <a:lnTo>
                    <a:pt x="31659" y="65068"/>
                  </a:lnTo>
                  <a:lnTo>
                    <a:pt x="31539" y="65037"/>
                  </a:lnTo>
                  <a:lnTo>
                    <a:pt x="31402" y="64975"/>
                  </a:lnTo>
                  <a:lnTo>
                    <a:pt x="21094" y="59644"/>
                  </a:lnTo>
                  <a:close/>
                  <a:moveTo>
                    <a:pt x="35432" y="45042"/>
                  </a:moveTo>
                  <a:lnTo>
                    <a:pt x="35535" y="44996"/>
                  </a:lnTo>
                  <a:lnTo>
                    <a:pt x="35638" y="44965"/>
                  </a:lnTo>
                  <a:lnTo>
                    <a:pt x="35758" y="44934"/>
                  </a:lnTo>
                  <a:lnTo>
                    <a:pt x="35861" y="44918"/>
                  </a:lnTo>
                  <a:lnTo>
                    <a:pt x="35963" y="44903"/>
                  </a:lnTo>
                  <a:lnTo>
                    <a:pt x="36066" y="44918"/>
                  </a:lnTo>
                  <a:lnTo>
                    <a:pt x="36169" y="44918"/>
                  </a:lnTo>
                  <a:lnTo>
                    <a:pt x="36272" y="44934"/>
                  </a:lnTo>
                  <a:lnTo>
                    <a:pt x="36375" y="44965"/>
                  </a:lnTo>
                  <a:lnTo>
                    <a:pt x="36461" y="45011"/>
                  </a:lnTo>
                  <a:lnTo>
                    <a:pt x="36564" y="45057"/>
                  </a:lnTo>
                  <a:lnTo>
                    <a:pt x="36667" y="45104"/>
                  </a:lnTo>
                  <a:lnTo>
                    <a:pt x="36735" y="45166"/>
                  </a:lnTo>
                  <a:lnTo>
                    <a:pt x="36821" y="45227"/>
                  </a:lnTo>
                  <a:lnTo>
                    <a:pt x="36890" y="45305"/>
                  </a:lnTo>
                  <a:lnTo>
                    <a:pt x="36941" y="45397"/>
                  </a:lnTo>
                  <a:lnTo>
                    <a:pt x="42892" y="54638"/>
                  </a:lnTo>
                  <a:lnTo>
                    <a:pt x="42944" y="54746"/>
                  </a:lnTo>
                  <a:lnTo>
                    <a:pt x="42978" y="54839"/>
                  </a:lnTo>
                  <a:lnTo>
                    <a:pt x="43012" y="54931"/>
                  </a:lnTo>
                  <a:lnTo>
                    <a:pt x="43029" y="55024"/>
                  </a:lnTo>
                  <a:lnTo>
                    <a:pt x="43029" y="55117"/>
                  </a:lnTo>
                  <a:lnTo>
                    <a:pt x="43029" y="55209"/>
                  </a:lnTo>
                  <a:lnTo>
                    <a:pt x="43012" y="55302"/>
                  </a:lnTo>
                  <a:lnTo>
                    <a:pt x="42995" y="55395"/>
                  </a:lnTo>
                  <a:lnTo>
                    <a:pt x="42961" y="55488"/>
                  </a:lnTo>
                  <a:lnTo>
                    <a:pt x="42926" y="55565"/>
                  </a:lnTo>
                  <a:lnTo>
                    <a:pt x="42875" y="55673"/>
                  </a:lnTo>
                  <a:lnTo>
                    <a:pt x="42806" y="55750"/>
                  </a:lnTo>
                  <a:lnTo>
                    <a:pt x="42738" y="55812"/>
                  </a:lnTo>
                  <a:lnTo>
                    <a:pt x="42669" y="55889"/>
                  </a:lnTo>
                  <a:lnTo>
                    <a:pt x="42583" y="55951"/>
                  </a:lnTo>
                  <a:lnTo>
                    <a:pt x="42498" y="55997"/>
                  </a:lnTo>
                  <a:lnTo>
                    <a:pt x="42361" y="56059"/>
                  </a:lnTo>
                  <a:lnTo>
                    <a:pt x="42206" y="56106"/>
                  </a:lnTo>
                  <a:lnTo>
                    <a:pt x="42069" y="56121"/>
                  </a:lnTo>
                  <a:lnTo>
                    <a:pt x="41932" y="56137"/>
                  </a:lnTo>
                  <a:lnTo>
                    <a:pt x="41795" y="56121"/>
                  </a:lnTo>
                  <a:lnTo>
                    <a:pt x="41657" y="56090"/>
                  </a:lnTo>
                  <a:lnTo>
                    <a:pt x="41537" y="56059"/>
                  </a:lnTo>
                  <a:lnTo>
                    <a:pt x="41400" y="55997"/>
                  </a:lnTo>
                  <a:lnTo>
                    <a:pt x="41263" y="55936"/>
                  </a:lnTo>
                  <a:lnTo>
                    <a:pt x="41160" y="55858"/>
                  </a:lnTo>
                  <a:lnTo>
                    <a:pt x="41074" y="55750"/>
                  </a:lnTo>
                  <a:lnTo>
                    <a:pt x="40988" y="55627"/>
                  </a:lnTo>
                  <a:lnTo>
                    <a:pt x="35037" y="46386"/>
                  </a:lnTo>
                  <a:lnTo>
                    <a:pt x="35003" y="46294"/>
                  </a:lnTo>
                  <a:lnTo>
                    <a:pt x="34952" y="46201"/>
                  </a:lnTo>
                  <a:lnTo>
                    <a:pt x="34934" y="46108"/>
                  </a:lnTo>
                  <a:lnTo>
                    <a:pt x="34917" y="46015"/>
                  </a:lnTo>
                  <a:lnTo>
                    <a:pt x="34900" y="45923"/>
                  </a:lnTo>
                  <a:lnTo>
                    <a:pt x="34900" y="45830"/>
                  </a:lnTo>
                  <a:lnTo>
                    <a:pt x="34917" y="45722"/>
                  </a:lnTo>
                  <a:lnTo>
                    <a:pt x="34934" y="45629"/>
                  </a:lnTo>
                  <a:lnTo>
                    <a:pt x="34969" y="45536"/>
                  </a:lnTo>
                  <a:lnTo>
                    <a:pt x="35003" y="45444"/>
                  </a:lnTo>
                  <a:lnTo>
                    <a:pt x="35055" y="45366"/>
                  </a:lnTo>
                  <a:lnTo>
                    <a:pt x="35123" y="45289"/>
                  </a:lnTo>
                  <a:lnTo>
                    <a:pt x="35192" y="45212"/>
                  </a:lnTo>
                  <a:lnTo>
                    <a:pt x="35260" y="45150"/>
                  </a:lnTo>
                  <a:lnTo>
                    <a:pt x="35346" y="45088"/>
                  </a:lnTo>
                  <a:lnTo>
                    <a:pt x="35432" y="45042"/>
                  </a:lnTo>
                  <a:lnTo>
                    <a:pt x="35432" y="45042"/>
                  </a:lnTo>
                  <a:close/>
                  <a:moveTo>
                    <a:pt x="54503" y="41164"/>
                  </a:moveTo>
                  <a:lnTo>
                    <a:pt x="54503" y="41071"/>
                  </a:lnTo>
                  <a:lnTo>
                    <a:pt x="54520" y="40978"/>
                  </a:lnTo>
                  <a:lnTo>
                    <a:pt x="54554" y="40885"/>
                  </a:lnTo>
                  <a:lnTo>
                    <a:pt x="54589" y="40777"/>
                  </a:lnTo>
                  <a:lnTo>
                    <a:pt x="54623" y="40685"/>
                  </a:lnTo>
                  <a:lnTo>
                    <a:pt x="54674" y="40607"/>
                  </a:lnTo>
                  <a:lnTo>
                    <a:pt x="54743" y="40530"/>
                  </a:lnTo>
                  <a:lnTo>
                    <a:pt x="54812" y="40468"/>
                  </a:lnTo>
                  <a:lnTo>
                    <a:pt x="54897" y="40406"/>
                  </a:lnTo>
                  <a:lnTo>
                    <a:pt x="54966" y="40345"/>
                  </a:lnTo>
                  <a:lnTo>
                    <a:pt x="55069" y="40298"/>
                  </a:lnTo>
                  <a:lnTo>
                    <a:pt x="55155" y="40252"/>
                  </a:lnTo>
                  <a:lnTo>
                    <a:pt x="55275" y="40221"/>
                  </a:lnTo>
                  <a:lnTo>
                    <a:pt x="55378" y="40206"/>
                  </a:lnTo>
                  <a:lnTo>
                    <a:pt x="55480" y="40190"/>
                  </a:lnTo>
                  <a:lnTo>
                    <a:pt x="55583" y="40190"/>
                  </a:lnTo>
                  <a:lnTo>
                    <a:pt x="55703" y="40190"/>
                  </a:lnTo>
                  <a:lnTo>
                    <a:pt x="55806" y="40206"/>
                  </a:lnTo>
                  <a:lnTo>
                    <a:pt x="55909" y="40221"/>
                  </a:lnTo>
                  <a:lnTo>
                    <a:pt x="56012" y="40252"/>
                  </a:lnTo>
                  <a:lnTo>
                    <a:pt x="56115" y="40298"/>
                  </a:lnTo>
                  <a:lnTo>
                    <a:pt x="56218" y="40345"/>
                  </a:lnTo>
                  <a:lnTo>
                    <a:pt x="56304" y="40406"/>
                  </a:lnTo>
                  <a:lnTo>
                    <a:pt x="56372" y="40468"/>
                  </a:lnTo>
                  <a:lnTo>
                    <a:pt x="56441" y="40530"/>
                  </a:lnTo>
                  <a:lnTo>
                    <a:pt x="56509" y="40607"/>
                  </a:lnTo>
                  <a:lnTo>
                    <a:pt x="56561" y="40700"/>
                  </a:lnTo>
                  <a:lnTo>
                    <a:pt x="56612" y="40777"/>
                  </a:lnTo>
                  <a:lnTo>
                    <a:pt x="56647" y="40885"/>
                  </a:lnTo>
                  <a:lnTo>
                    <a:pt x="56664" y="40978"/>
                  </a:lnTo>
                  <a:lnTo>
                    <a:pt x="56681" y="41071"/>
                  </a:lnTo>
                  <a:lnTo>
                    <a:pt x="56681" y="41164"/>
                  </a:lnTo>
                  <a:lnTo>
                    <a:pt x="56681" y="51856"/>
                  </a:lnTo>
                  <a:lnTo>
                    <a:pt x="56681" y="51964"/>
                  </a:lnTo>
                  <a:lnTo>
                    <a:pt x="56664" y="52057"/>
                  </a:lnTo>
                  <a:lnTo>
                    <a:pt x="56647" y="52150"/>
                  </a:lnTo>
                  <a:lnTo>
                    <a:pt x="56612" y="52243"/>
                  </a:lnTo>
                  <a:lnTo>
                    <a:pt x="56561" y="52320"/>
                  </a:lnTo>
                  <a:lnTo>
                    <a:pt x="56509" y="52413"/>
                  </a:lnTo>
                  <a:lnTo>
                    <a:pt x="56441" y="52474"/>
                  </a:lnTo>
                  <a:lnTo>
                    <a:pt x="56372" y="52552"/>
                  </a:lnTo>
                  <a:lnTo>
                    <a:pt x="56304" y="52613"/>
                  </a:lnTo>
                  <a:lnTo>
                    <a:pt x="56218" y="52675"/>
                  </a:lnTo>
                  <a:lnTo>
                    <a:pt x="56115" y="52737"/>
                  </a:lnTo>
                  <a:lnTo>
                    <a:pt x="56012" y="52768"/>
                  </a:lnTo>
                  <a:lnTo>
                    <a:pt x="55909" y="52814"/>
                  </a:lnTo>
                  <a:lnTo>
                    <a:pt x="55806" y="52830"/>
                  </a:lnTo>
                  <a:lnTo>
                    <a:pt x="55703" y="52845"/>
                  </a:lnTo>
                  <a:lnTo>
                    <a:pt x="55583" y="52845"/>
                  </a:lnTo>
                  <a:lnTo>
                    <a:pt x="55480" y="52845"/>
                  </a:lnTo>
                  <a:lnTo>
                    <a:pt x="55378" y="52830"/>
                  </a:lnTo>
                  <a:lnTo>
                    <a:pt x="55275" y="52814"/>
                  </a:lnTo>
                  <a:lnTo>
                    <a:pt x="55155" y="52768"/>
                  </a:lnTo>
                  <a:lnTo>
                    <a:pt x="55069" y="52737"/>
                  </a:lnTo>
                  <a:lnTo>
                    <a:pt x="54966" y="52675"/>
                  </a:lnTo>
                  <a:lnTo>
                    <a:pt x="54897" y="52613"/>
                  </a:lnTo>
                  <a:lnTo>
                    <a:pt x="54812" y="52552"/>
                  </a:lnTo>
                  <a:lnTo>
                    <a:pt x="54743" y="52474"/>
                  </a:lnTo>
                  <a:lnTo>
                    <a:pt x="54674" y="52413"/>
                  </a:lnTo>
                  <a:lnTo>
                    <a:pt x="54623" y="52320"/>
                  </a:lnTo>
                  <a:lnTo>
                    <a:pt x="54589" y="52243"/>
                  </a:lnTo>
                  <a:lnTo>
                    <a:pt x="54554" y="52150"/>
                  </a:lnTo>
                  <a:lnTo>
                    <a:pt x="54520" y="52057"/>
                  </a:lnTo>
                  <a:lnTo>
                    <a:pt x="54503" y="51964"/>
                  </a:lnTo>
                  <a:lnTo>
                    <a:pt x="54503" y="51856"/>
                  </a:lnTo>
                  <a:lnTo>
                    <a:pt x="54503" y="41164"/>
                  </a:lnTo>
                  <a:close/>
                  <a:moveTo>
                    <a:pt x="68309" y="54653"/>
                  </a:moveTo>
                  <a:lnTo>
                    <a:pt x="74243" y="45397"/>
                  </a:lnTo>
                  <a:lnTo>
                    <a:pt x="74311" y="45305"/>
                  </a:lnTo>
                  <a:lnTo>
                    <a:pt x="74380" y="45227"/>
                  </a:lnTo>
                  <a:lnTo>
                    <a:pt x="74449" y="45166"/>
                  </a:lnTo>
                  <a:lnTo>
                    <a:pt x="74534" y="45104"/>
                  </a:lnTo>
                  <a:lnTo>
                    <a:pt x="74620" y="45042"/>
                  </a:lnTo>
                  <a:lnTo>
                    <a:pt x="74706" y="45011"/>
                  </a:lnTo>
                  <a:lnTo>
                    <a:pt x="74792" y="44965"/>
                  </a:lnTo>
                  <a:lnTo>
                    <a:pt x="74912" y="44934"/>
                  </a:lnTo>
                  <a:lnTo>
                    <a:pt x="75015" y="44918"/>
                  </a:lnTo>
                  <a:lnTo>
                    <a:pt x="75117" y="44903"/>
                  </a:lnTo>
                  <a:lnTo>
                    <a:pt x="75220" y="44903"/>
                  </a:lnTo>
                  <a:lnTo>
                    <a:pt x="75323" y="44918"/>
                  </a:lnTo>
                  <a:lnTo>
                    <a:pt x="75426" y="44934"/>
                  </a:lnTo>
                  <a:lnTo>
                    <a:pt x="75529" y="44949"/>
                  </a:lnTo>
                  <a:lnTo>
                    <a:pt x="75632" y="44996"/>
                  </a:lnTo>
                  <a:lnTo>
                    <a:pt x="75735" y="45027"/>
                  </a:lnTo>
                  <a:lnTo>
                    <a:pt x="75838" y="45088"/>
                  </a:lnTo>
                  <a:lnTo>
                    <a:pt x="75923" y="45150"/>
                  </a:lnTo>
                  <a:lnTo>
                    <a:pt x="76009" y="45212"/>
                  </a:lnTo>
                  <a:lnTo>
                    <a:pt x="76078" y="45289"/>
                  </a:lnTo>
                  <a:lnTo>
                    <a:pt x="76129" y="45366"/>
                  </a:lnTo>
                  <a:lnTo>
                    <a:pt x="76181" y="45444"/>
                  </a:lnTo>
                  <a:lnTo>
                    <a:pt x="76215" y="45536"/>
                  </a:lnTo>
                  <a:lnTo>
                    <a:pt x="76249" y="45629"/>
                  </a:lnTo>
                  <a:lnTo>
                    <a:pt x="76266" y="45722"/>
                  </a:lnTo>
                  <a:lnTo>
                    <a:pt x="76284" y="45830"/>
                  </a:lnTo>
                  <a:lnTo>
                    <a:pt x="76284" y="45923"/>
                  </a:lnTo>
                  <a:lnTo>
                    <a:pt x="76284" y="46015"/>
                  </a:lnTo>
                  <a:lnTo>
                    <a:pt x="76266" y="46108"/>
                  </a:lnTo>
                  <a:lnTo>
                    <a:pt x="76232" y="46201"/>
                  </a:lnTo>
                  <a:lnTo>
                    <a:pt x="76198" y="46294"/>
                  </a:lnTo>
                  <a:lnTo>
                    <a:pt x="76146" y="46371"/>
                  </a:lnTo>
                  <a:lnTo>
                    <a:pt x="70195" y="55627"/>
                  </a:lnTo>
                  <a:lnTo>
                    <a:pt x="70092" y="55750"/>
                  </a:lnTo>
                  <a:lnTo>
                    <a:pt x="70007" y="55858"/>
                  </a:lnTo>
                  <a:lnTo>
                    <a:pt x="69904" y="55936"/>
                  </a:lnTo>
                  <a:lnTo>
                    <a:pt x="69784" y="56013"/>
                  </a:lnTo>
                  <a:lnTo>
                    <a:pt x="69664" y="56059"/>
                  </a:lnTo>
                  <a:lnTo>
                    <a:pt x="69526" y="56106"/>
                  </a:lnTo>
                  <a:lnTo>
                    <a:pt x="69389" y="56121"/>
                  </a:lnTo>
                  <a:lnTo>
                    <a:pt x="69252" y="56137"/>
                  </a:lnTo>
                  <a:lnTo>
                    <a:pt x="69098" y="56121"/>
                  </a:lnTo>
                  <a:lnTo>
                    <a:pt x="68960" y="56106"/>
                  </a:lnTo>
                  <a:lnTo>
                    <a:pt x="68823" y="56059"/>
                  </a:lnTo>
                  <a:lnTo>
                    <a:pt x="68686" y="55997"/>
                  </a:lnTo>
                  <a:lnTo>
                    <a:pt x="68600" y="55951"/>
                  </a:lnTo>
                  <a:lnTo>
                    <a:pt x="68515" y="55889"/>
                  </a:lnTo>
                  <a:lnTo>
                    <a:pt x="68446" y="55827"/>
                  </a:lnTo>
                  <a:lnTo>
                    <a:pt x="68377" y="55750"/>
                  </a:lnTo>
                  <a:lnTo>
                    <a:pt x="68309" y="55673"/>
                  </a:lnTo>
                  <a:lnTo>
                    <a:pt x="68240" y="55565"/>
                  </a:lnTo>
                  <a:lnTo>
                    <a:pt x="68206" y="55488"/>
                  </a:lnTo>
                  <a:lnTo>
                    <a:pt x="68172" y="55395"/>
                  </a:lnTo>
                  <a:lnTo>
                    <a:pt x="68154" y="55302"/>
                  </a:lnTo>
                  <a:lnTo>
                    <a:pt x="68137" y="55209"/>
                  </a:lnTo>
                  <a:lnTo>
                    <a:pt x="68137" y="55117"/>
                  </a:lnTo>
                  <a:lnTo>
                    <a:pt x="68154" y="55024"/>
                  </a:lnTo>
                  <a:lnTo>
                    <a:pt x="68172" y="54931"/>
                  </a:lnTo>
                  <a:lnTo>
                    <a:pt x="68189" y="54839"/>
                  </a:lnTo>
                  <a:lnTo>
                    <a:pt x="68240" y="54746"/>
                  </a:lnTo>
                  <a:lnTo>
                    <a:pt x="68309" y="54653"/>
                  </a:lnTo>
                  <a:lnTo>
                    <a:pt x="68309" y="54653"/>
                  </a:lnTo>
                  <a:close/>
                  <a:moveTo>
                    <a:pt x="78702" y="63260"/>
                  </a:moveTo>
                  <a:lnTo>
                    <a:pt x="88992" y="57929"/>
                  </a:lnTo>
                  <a:lnTo>
                    <a:pt x="89095" y="57883"/>
                  </a:lnTo>
                  <a:lnTo>
                    <a:pt x="89198" y="57852"/>
                  </a:lnTo>
                  <a:lnTo>
                    <a:pt x="89301" y="57821"/>
                  </a:lnTo>
                  <a:lnTo>
                    <a:pt x="89404" y="57805"/>
                  </a:lnTo>
                  <a:lnTo>
                    <a:pt x="89506" y="57805"/>
                  </a:lnTo>
                  <a:lnTo>
                    <a:pt x="89609" y="57805"/>
                  </a:lnTo>
                  <a:lnTo>
                    <a:pt x="89712" y="57805"/>
                  </a:lnTo>
                  <a:lnTo>
                    <a:pt x="89832" y="57836"/>
                  </a:lnTo>
                  <a:lnTo>
                    <a:pt x="89935" y="57852"/>
                  </a:lnTo>
                  <a:lnTo>
                    <a:pt x="90021" y="57898"/>
                  </a:lnTo>
                  <a:lnTo>
                    <a:pt x="90124" y="57944"/>
                  </a:lnTo>
                  <a:lnTo>
                    <a:pt x="90210" y="57991"/>
                  </a:lnTo>
                  <a:lnTo>
                    <a:pt x="90278" y="58053"/>
                  </a:lnTo>
                  <a:lnTo>
                    <a:pt x="90364" y="58114"/>
                  </a:lnTo>
                  <a:lnTo>
                    <a:pt x="90433" y="58192"/>
                  </a:lnTo>
                  <a:lnTo>
                    <a:pt x="90484" y="58284"/>
                  </a:lnTo>
                  <a:lnTo>
                    <a:pt x="90535" y="58362"/>
                  </a:lnTo>
                  <a:lnTo>
                    <a:pt x="90570" y="58454"/>
                  </a:lnTo>
                  <a:lnTo>
                    <a:pt x="90604" y="58547"/>
                  </a:lnTo>
                  <a:lnTo>
                    <a:pt x="90621" y="58655"/>
                  </a:lnTo>
                  <a:lnTo>
                    <a:pt x="90638" y="58748"/>
                  </a:lnTo>
                  <a:lnTo>
                    <a:pt x="90621" y="58856"/>
                  </a:lnTo>
                  <a:lnTo>
                    <a:pt x="90621" y="58949"/>
                  </a:lnTo>
                  <a:lnTo>
                    <a:pt x="90604" y="59026"/>
                  </a:lnTo>
                  <a:lnTo>
                    <a:pt x="90570" y="59119"/>
                  </a:lnTo>
                  <a:lnTo>
                    <a:pt x="90518" y="59211"/>
                  </a:lnTo>
                  <a:lnTo>
                    <a:pt x="90467" y="59289"/>
                  </a:lnTo>
                  <a:lnTo>
                    <a:pt x="90415" y="59366"/>
                  </a:lnTo>
                  <a:lnTo>
                    <a:pt x="90347" y="59443"/>
                  </a:lnTo>
                  <a:lnTo>
                    <a:pt x="90278" y="59505"/>
                  </a:lnTo>
                  <a:lnTo>
                    <a:pt x="90192" y="59567"/>
                  </a:lnTo>
                  <a:lnTo>
                    <a:pt x="90090" y="59644"/>
                  </a:lnTo>
                  <a:lnTo>
                    <a:pt x="79782" y="64975"/>
                  </a:lnTo>
                  <a:lnTo>
                    <a:pt x="79662" y="65037"/>
                  </a:lnTo>
                  <a:lnTo>
                    <a:pt x="79525" y="65083"/>
                  </a:lnTo>
                  <a:lnTo>
                    <a:pt x="79371" y="65099"/>
                  </a:lnTo>
                  <a:lnTo>
                    <a:pt x="79233" y="65114"/>
                  </a:lnTo>
                  <a:lnTo>
                    <a:pt x="79096" y="65099"/>
                  </a:lnTo>
                  <a:lnTo>
                    <a:pt x="78959" y="65083"/>
                  </a:lnTo>
                  <a:lnTo>
                    <a:pt x="78822" y="65037"/>
                  </a:lnTo>
                  <a:lnTo>
                    <a:pt x="78702" y="64990"/>
                  </a:lnTo>
                  <a:lnTo>
                    <a:pt x="78582" y="64913"/>
                  </a:lnTo>
                  <a:lnTo>
                    <a:pt x="78462" y="64836"/>
                  </a:lnTo>
                  <a:lnTo>
                    <a:pt x="78359" y="64728"/>
                  </a:lnTo>
                  <a:lnTo>
                    <a:pt x="78290" y="64620"/>
                  </a:lnTo>
                  <a:lnTo>
                    <a:pt x="78239" y="64542"/>
                  </a:lnTo>
                  <a:lnTo>
                    <a:pt x="78187" y="64434"/>
                  </a:lnTo>
                  <a:lnTo>
                    <a:pt x="78170" y="64342"/>
                  </a:lnTo>
                  <a:lnTo>
                    <a:pt x="78136" y="64249"/>
                  </a:lnTo>
                  <a:lnTo>
                    <a:pt x="78136" y="64156"/>
                  </a:lnTo>
                  <a:lnTo>
                    <a:pt x="78136" y="64063"/>
                  </a:lnTo>
                  <a:lnTo>
                    <a:pt x="78153" y="63971"/>
                  </a:lnTo>
                  <a:lnTo>
                    <a:pt x="78170" y="63878"/>
                  </a:lnTo>
                  <a:lnTo>
                    <a:pt x="78204" y="63785"/>
                  </a:lnTo>
                  <a:lnTo>
                    <a:pt x="78239" y="63693"/>
                  </a:lnTo>
                  <a:lnTo>
                    <a:pt x="78290" y="63615"/>
                  </a:lnTo>
                  <a:lnTo>
                    <a:pt x="78359" y="63523"/>
                  </a:lnTo>
                  <a:lnTo>
                    <a:pt x="78427" y="63445"/>
                  </a:lnTo>
                  <a:lnTo>
                    <a:pt x="78496" y="63383"/>
                  </a:lnTo>
                  <a:lnTo>
                    <a:pt x="78599" y="63322"/>
                  </a:lnTo>
                  <a:lnTo>
                    <a:pt x="78685" y="63260"/>
                  </a:lnTo>
                  <a:lnTo>
                    <a:pt x="78702" y="63260"/>
                  </a:lnTo>
                  <a:close/>
                  <a:moveTo>
                    <a:pt x="114614" y="57311"/>
                  </a:moveTo>
                  <a:lnTo>
                    <a:pt x="5385" y="664"/>
                  </a:lnTo>
                  <a:lnTo>
                    <a:pt x="5110" y="525"/>
                  </a:lnTo>
                  <a:lnTo>
                    <a:pt x="4836" y="401"/>
                  </a:lnTo>
                  <a:lnTo>
                    <a:pt x="4561" y="293"/>
                  </a:lnTo>
                  <a:lnTo>
                    <a:pt x="4304" y="200"/>
                  </a:lnTo>
                  <a:lnTo>
                    <a:pt x="4047" y="139"/>
                  </a:lnTo>
                  <a:lnTo>
                    <a:pt x="3790" y="77"/>
                  </a:lnTo>
                  <a:lnTo>
                    <a:pt x="3532" y="30"/>
                  </a:lnTo>
                  <a:lnTo>
                    <a:pt x="3292" y="15"/>
                  </a:lnTo>
                  <a:lnTo>
                    <a:pt x="3052" y="0"/>
                  </a:lnTo>
                  <a:lnTo>
                    <a:pt x="2812" y="0"/>
                  </a:lnTo>
                  <a:lnTo>
                    <a:pt x="2589" y="15"/>
                  </a:lnTo>
                  <a:lnTo>
                    <a:pt x="2383" y="46"/>
                  </a:lnTo>
                  <a:lnTo>
                    <a:pt x="2178" y="92"/>
                  </a:lnTo>
                  <a:lnTo>
                    <a:pt x="1955" y="154"/>
                  </a:lnTo>
                  <a:lnTo>
                    <a:pt x="1766" y="231"/>
                  </a:lnTo>
                  <a:lnTo>
                    <a:pt x="1577" y="324"/>
                  </a:lnTo>
                  <a:lnTo>
                    <a:pt x="1406" y="417"/>
                  </a:lnTo>
                  <a:lnTo>
                    <a:pt x="1217" y="540"/>
                  </a:lnTo>
                  <a:lnTo>
                    <a:pt x="1063" y="679"/>
                  </a:lnTo>
                  <a:lnTo>
                    <a:pt x="926" y="818"/>
                  </a:lnTo>
                  <a:lnTo>
                    <a:pt x="788" y="958"/>
                  </a:lnTo>
                  <a:lnTo>
                    <a:pt x="651" y="1127"/>
                  </a:lnTo>
                  <a:lnTo>
                    <a:pt x="531" y="1297"/>
                  </a:lnTo>
                  <a:lnTo>
                    <a:pt x="428" y="1514"/>
                  </a:lnTo>
                  <a:lnTo>
                    <a:pt x="343" y="1715"/>
                  </a:lnTo>
                  <a:lnTo>
                    <a:pt x="240" y="1916"/>
                  </a:lnTo>
                  <a:lnTo>
                    <a:pt x="154" y="2147"/>
                  </a:lnTo>
                  <a:lnTo>
                    <a:pt x="102" y="2379"/>
                  </a:lnTo>
                  <a:lnTo>
                    <a:pt x="51" y="2642"/>
                  </a:lnTo>
                  <a:lnTo>
                    <a:pt x="17" y="2889"/>
                  </a:lnTo>
                  <a:lnTo>
                    <a:pt x="0" y="3167"/>
                  </a:lnTo>
                  <a:lnTo>
                    <a:pt x="0" y="3461"/>
                  </a:lnTo>
                  <a:lnTo>
                    <a:pt x="0" y="114406"/>
                  </a:lnTo>
                  <a:lnTo>
                    <a:pt x="0" y="114684"/>
                  </a:lnTo>
                  <a:lnTo>
                    <a:pt x="34" y="114978"/>
                  </a:lnTo>
                  <a:lnTo>
                    <a:pt x="68" y="115256"/>
                  </a:lnTo>
                  <a:lnTo>
                    <a:pt x="120" y="115518"/>
                  </a:lnTo>
                  <a:lnTo>
                    <a:pt x="188" y="115812"/>
                  </a:lnTo>
                  <a:lnTo>
                    <a:pt x="274" y="116059"/>
                  </a:lnTo>
                  <a:lnTo>
                    <a:pt x="377" y="116322"/>
                  </a:lnTo>
                  <a:lnTo>
                    <a:pt x="497" y="116569"/>
                  </a:lnTo>
                  <a:lnTo>
                    <a:pt x="617" y="116832"/>
                  </a:lnTo>
                  <a:lnTo>
                    <a:pt x="754" y="117064"/>
                  </a:lnTo>
                  <a:lnTo>
                    <a:pt x="891" y="117295"/>
                  </a:lnTo>
                  <a:lnTo>
                    <a:pt x="1063" y="117527"/>
                  </a:lnTo>
                  <a:lnTo>
                    <a:pt x="1251" y="117744"/>
                  </a:lnTo>
                  <a:lnTo>
                    <a:pt x="1423" y="117960"/>
                  </a:lnTo>
                  <a:lnTo>
                    <a:pt x="1612" y="118161"/>
                  </a:lnTo>
                  <a:lnTo>
                    <a:pt x="1817" y="118346"/>
                  </a:lnTo>
                  <a:lnTo>
                    <a:pt x="2040" y="118532"/>
                  </a:lnTo>
                  <a:lnTo>
                    <a:pt x="2280" y="118717"/>
                  </a:lnTo>
                  <a:lnTo>
                    <a:pt x="2503" y="118887"/>
                  </a:lnTo>
                  <a:lnTo>
                    <a:pt x="2744" y="119041"/>
                  </a:lnTo>
                  <a:lnTo>
                    <a:pt x="3001" y="119181"/>
                  </a:lnTo>
                  <a:lnTo>
                    <a:pt x="3258" y="119320"/>
                  </a:lnTo>
                  <a:lnTo>
                    <a:pt x="3532" y="119443"/>
                  </a:lnTo>
                  <a:lnTo>
                    <a:pt x="3807" y="119551"/>
                  </a:lnTo>
                  <a:lnTo>
                    <a:pt x="4098" y="119644"/>
                  </a:lnTo>
                  <a:lnTo>
                    <a:pt x="4373" y="119752"/>
                  </a:lnTo>
                  <a:lnTo>
                    <a:pt x="4664" y="119830"/>
                  </a:lnTo>
                  <a:lnTo>
                    <a:pt x="4973" y="119891"/>
                  </a:lnTo>
                  <a:lnTo>
                    <a:pt x="5282" y="119938"/>
                  </a:lnTo>
                  <a:lnTo>
                    <a:pt x="5590" y="119969"/>
                  </a:lnTo>
                  <a:lnTo>
                    <a:pt x="5916" y="119984"/>
                  </a:lnTo>
                  <a:lnTo>
                    <a:pt x="6225" y="120000"/>
                  </a:lnTo>
                  <a:lnTo>
                    <a:pt x="61500" y="120000"/>
                  </a:lnTo>
                  <a:lnTo>
                    <a:pt x="113774" y="120000"/>
                  </a:lnTo>
                  <a:lnTo>
                    <a:pt x="114100" y="119984"/>
                  </a:lnTo>
                  <a:lnTo>
                    <a:pt x="114409" y="119969"/>
                  </a:lnTo>
                  <a:lnTo>
                    <a:pt x="114717" y="119938"/>
                  </a:lnTo>
                  <a:lnTo>
                    <a:pt x="115026" y="119891"/>
                  </a:lnTo>
                  <a:lnTo>
                    <a:pt x="115317" y="119830"/>
                  </a:lnTo>
                  <a:lnTo>
                    <a:pt x="115609" y="119752"/>
                  </a:lnTo>
                  <a:lnTo>
                    <a:pt x="115918" y="119644"/>
                  </a:lnTo>
                  <a:lnTo>
                    <a:pt x="116192" y="119551"/>
                  </a:lnTo>
                  <a:lnTo>
                    <a:pt x="116467" y="119443"/>
                  </a:lnTo>
                  <a:lnTo>
                    <a:pt x="116724" y="119320"/>
                  </a:lnTo>
                  <a:lnTo>
                    <a:pt x="116998" y="119181"/>
                  </a:lnTo>
                  <a:lnTo>
                    <a:pt x="117255" y="119041"/>
                  </a:lnTo>
                  <a:lnTo>
                    <a:pt x="117478" y="118887"/>
                  </a:lnTo>
                  <a:lnTo>
                    <a:pt x="117736" y="118717"/>
                  </a:lnTo>
                  <a:lnTo>
                    <a:pt x="117959" y="118532"/>
                  </a:lnTo>
                  <a:lnTo>
                    <a:pt x="118164" y="118346"/>
                  </a:lnTo>
                  <a:lnTo>
                    <a:pt x="118370" y="118161"/>
                  </a:lnTo>
                  <a:lnTo>
                    <a:pt x="118559" y="117960"/>
                  </a:lnTo>
                  <a:lnTo>
                    <a:pt x="118765" y="117759"/>
                  </a:lnTo>
                  <a:lnTo>
                    <a:pt x="118936" y="117527"/>
                  </a:lnTo>
                  <a:lnTo>
                    <a:pt x="119091" y="117295"/>
                  </a:lnTo>
                  <a:lnTo>
                    <a:pt x="119245" y="117064"/>
                  </a:lnTo>
                  <a:lnTo>
                    <a:pt x="119382" y="116832"/>
                  </a:lnTo>
                  <a:lnTo>
                    <a:pt x="119502" y="116569"/>
                  </a:lnTo>
                  <a:lnTo>
                    <a:pt x="119622" y="116322"/>
                  </a:lnTo>
                  <a:lnTo>
                    <a:pt x="119725" y="116059"/>
                  </a:lnTo>
                  <a:lnTo>
                    <a:pt x="119811" y="115812"/>
                  </a:lnTo>
                  <a:lnTo>
                    <a:pt x="119879" y="115518"/>
                  </a:lnTo>
                  <a:lnTo>
                    <a:pt x="119931" y="115256"/>
                  </a:lnTo>
                  <a:lnTo>
                    <a:pt x="119965" y="114978"/>
                  </a:lnTo>
                  <a:lnTo>
                    <a:pt x="119982" y="114684"/>
                  </a:lnTo>
                  <a:lnTo>
                    <a:pt x="120000" y="114406"/>
                  </a:lnTo>
                  <a:lnTo>
                    <a:pt x="120000" y="113123"/>
                  </a:lnTo>
                  <a:lnTo>
                    <a:pt x="120000" y="65701"/>
                  </a:lnTo>
                  <a:lnTo>
                    <a:pt x="120000" y="65408"/>
                  </a:lnTo>
                  <a:lnTo>
                    <a:pt x="119965" y="65114"/>
                  </a:lnTo>
                  <a:lnTo>
                    <a:pt x="119931" y="64821"/>
                  </a:lnTo>
                  <a:lnTo>
                    <a:pt x="119897" y="64527"/>
                  </a:lnTo>
                  <a:lnTo>
                    <a:pt x="119828" y="64218"/>
                  </a:lnTo>
                  <a:lnTo>
                    <a:pt x="119759" y="63924"/>
                  </a:lnTo>
                  <a:lnTo>
                    <a:pt x="119674" y="63615"/>
                  </a:lnTo>
                  <a:lnTo>
                    <a:pt x="119588" y="63306"/>
                  </a:lnTo>
                  <a:lnTo>
                    <a:pt x="119451" y="63013"/>
                  </a:lnTo>
                  <a:lnTo>
                    <a:pt x="119348" y="62704"/>
                  </a:lnTo>
                  <a:lnTo>
                    <a:pt x="119211" y="62395"/>
                  </a:lnTo>
                  <a:lnTo>
                    <a:pt x="119073" y="62101"/>
                  </a:lnTo>
                  <a:lnTo>
                    <a:pt x="118919" y="61807"/>
                  </a:lnTo>
                  <a:lnTo>
                    <a:pt x="118765" y="61498"/>
                  </a:lnTo>
                  <a:lnTo>
                    <a:pt x="118593" y="61220"/>
                  </a:lnTo>
                  <a:lnTo>
                    <a:pt x="118405" y="60927"/>
                  </a:lnTo>
                  <a:lnTo>
                    <a:pt x="118233" y="60648"/>
                  </a:lnTo>
                  <a:lnTo>
                    <a:pt x="118027" y="60370"/>
                  </a:lnTo>
                  <a:lnTo>
                    <a:pt x="117839" y="60092"/>
                  </a:lnTo>
                  <a:lnTo>
                    <a:pt x="117616" y="59830"/>
                  </a:lnTo>
                  <a:lnTo>
                    <a:pt x="117393" y="59567"/>
                  </a:lnTo>
                  <a:lnTo>
                    <a:pt x="117170" y="59320"/>
                  </a:lnTo>
                  <a:lnTo>
                    <a:pt x="116947" y="59072"/>
                  </a:lnTo>
                  <a:lnTo>
                    <a:pt x="116690" y="58841"/>
                  </a:lnTo>
                  <a:lnTo>
                    <a:pt x="116449" y="58624"/>
                  </a:lnTo>
                  <a:lnTo>
                    <a:pt x="116209" y="58392"/>
                  </a:lnTo>
                  <a:lnTo>
                    <a:pt x="115952" y="58192"/>
                  </a:lnTo>
                  <a:lnTo>
                    <a:pt x="115695" y="57991"/>
                  </a:lnTo>
                  <a:lnTo>
                    <a:pt x="115420" y="57805"/>
                  </a:lnTo>
                  <a:lnTo>
                    <a:pt x="115163" y="57635"/>
                  </a:lnTo>
                  <a:lnTo>
                    <a:pt x="114889" y="57465"/>
                  </a:lnTo>
                  <a:lnTo>
                    <a:pt x="114614" y="57311"/>
                  </a:lnTo>
                  <a:close/>
                </a:path>
              </a:pathLst>
            </a:custGeom>
            <a:grpFill/>
            <a:ln>
              <a:noFill/>
            </a:ln>
          </p:spPr>
          <p:txBody>
            <a:bodyPr lIns="60941" tIns="30462" rIns="60941" bIns="30462" anchor="t" anchorCtr="0">
              <a:noAutofit/>
            </a:bodyPr>
            <a:p>
              <a:endParaRPr sz="1200">
                <a:solidFill>
                  <a:schemeClr val="dk1"/>
                </a:solidFill>
                <a:cs typeface="+mn-ea"/>
                <a:sym typeface="+mn-lt"/>
              </a:endParaRPr>
            </a:p>
          </p:txBody>
        </p:sp>
        <p:sp>
          <p:nvSpPr>
            <p:cNvPr id="9" name="Shape 346"/>
            <p:cNvSpPr/>
            <p:nvPr/>
          </p:nvSpPr>
          <p:spPr>
            <a:xfrm>
              <a:off x="9605963" y="3314700"/>
              <a:ext cx="1571624" cy="1981199"/>
            </a:xfrm>
            <a:custGeom>
              <a:avLst/>
              <a:gdLst/>
              <a:ahLst/>
              <a:cxnLst/>
              <a:rect l="0" t="0" r="0" b="0"/>
              <a:pathLst>
                <a:path w="120000" h="120000" extrusionOk="0">
                  <a:moveTo>
                    <a:pt x="0" y="0"/>
                  </a:moveTo>
                  <a:lnTo>
                    <a:pt x="113070" y="40916"/>
                  </a:lnTo>
                  <a:lnTo>
                    <a:pt x="120000" y="120000"/>
                  </a:lnTo>
                  <a:lnTo>
                    <a:pt x="0" y="120000"/>
                  </a:lnTo>
                  <a:lnTo>
                    <a:pt x="0" y="0"/>
                  </a:lnTo>
                  <a:close/>
                </a:path>
              </a:pathLst>
            </a:custGeom>
            <a:grpFill/>
            <a:ln>
              <a:noFill/>
            </a:ln>
          </p:spPr>
          <p:txBody>
            <a:bodyPr lIns="60941" tIns="30462" rIns="60941" bIns="30462" anchor="t" anchorCtr="0">
              <a:noAutofit/>
            </a:bodyPr>
            <a:p>
              <a:endParaRPr sz="1200">
                <a:solidFill>
                  <a:schemeClr val="dk1"/>
                </a:solidFill>
                <a:cs typeface="+mn-ea"/>
                <a:sym typeface="+mn-lt"/>
              </a:endParaRPr>
            </a:p>
          </p:txBody>
        </p:sp>
      </p:grpSp>
      <p:sp>
        <p:nvSpPr>
          <p:cNvPr id="10" name="Shape 347"/>
          <p:cNvSpPr/>
          <p:nvPr/>
        </p:nvSpPr>
        <p:spPr>
          <a:xfrm>
            <a:off x="106045" y="4685030"/>
            <a:ext cx="930275" cy="1803400"/>
          </a:xfrm>
          <a:custGeom>
            <a:avLst/>
            <a:gdLst/>
            <a:ahLst/>
            <a:cxnLst/>
            <a:rect l="0" t="0" r="0" b="0"/>
            <a:pathLst>
              <a:path w="120000" h="120000" extrusionOk="0">
                <a:moveTo>
                  <a:pt x="113774" y="0"/>
                </a:moveTo>
                <a:lnTo>
                  <a:pt x="6225" y="0"/>
                </a:lnTo>
                <a:lnTo>
                  <a:pt x="5916" y="15"/>
                </a:lnTo>
                <a:lnTo>
                  <a:pt x="5590" y="30"/>
                </a:lnTo>
                <a:lnTo>
                  <a:pt x="5282" y="61"/>
                </a:lnTo>
                <a:lnTo>
                  <a:pt x="4973" y="108"/>
                </a:lnTo>
                <a:lnTo>
                  <a:pt x="4664" y="169"/>
                </a:lnTo>
                <a:lnTo>
                  <a:pt x="4373" y="247"/>
                </a:lnTo>
                <a:lnTo>
                  <a:pt x="4098" y="355"/>
                </a:lnTo>
                <a:lnTo>
                  <a:pt x="3807" y="448"/>
                </a:lnTo>
                <a:lnTo>
                  <a:pt x="3532" y="556"/>
                </a:lnTo>
                <a:lnTo>
                  <a:pt x="3258" y="679"/>
                </a:lnTo>
                <a:lnTo>
                  <a:pt x="3001" y="818"/>
                </a:lnTo>
                <a:lnTo>
                  <a:pt x="2744" y="958"/>
                </a:lnTo>
                <a:lnTo>
                  <a:pt x="2503" y="1112"/>
                </a:lnTo>
                <a:lnTo>
                  <a:pt x="2280" y="1282"/>
                </a:lnTo>
                <a:lnTo>
                  <a:pt x="2040" y="1467"/>
                </a:lnTo>
                <a:lnTo>
                  <a:pt x="1817" y="1653"/>
                </a:lnTo>
                <a:lnTo>
                  <a:pt x="1612" y="1838"/>
                </a:lnTo>
                <a:lnTo>
                  <a:pt x="1423" y="2039"/>
                </a:lnTo>
                <a:lnTo>
                  <a:pt x="1251" y="2255"/>
                </a:lnTo>
                <a:lnTo>
                  <a:pt x="1063" y="2487"/>
                </a:lnTo>
                <a:lnTo>
                  <a:pt x="891" y="2704"/>
                </a:lnTo>
                <a:lnTo>
                  <a:pt x="754" y="2935"/>
                </a:lnTo>
                <a:lnTo>
                  <a:pt x="617" y="3167"/>
                </a:lnTo>
                <a:lnTo>
                  <a:pt x="497" y="3430"/>
                </a:lnTo>
                <a:lnTo>
                  <a:pt x="377" y="3677"/>
                </a:lnTo>
                <a:lnTo>
                  <a:pt x="274" y="3940"/>
                </a:lnTo>
                <a:lnTo>
                  <a:pt x="188" y="4202"/>
                </a:lnTo>
                <a:lnTo>
                  <a:pt x="120" y="4481"/>
                </a:lnTo>
                <a:lnTo>
                  <a:pt x="68" y="4743"/>
                </a:lnTo>
                <a:lnTo>
                  <a:pt x="34" y="5021"/>
                </a:lnTo>
                <a:lnTo>
                  <a:pt x="0" y="5315"/>
                </a:lnTo>
                <a:lnTo>
                  <a:pt x="0" y="5593"/>
                </a:lnTo>
                <a:lnTo>
                  <a:pt x="0" y="116538"/>
                </a:lnTo>
                <a:lnTo>
                  <a:pt x="0" y="116832"/>
                </a:lnTo>
                <a:lnTo>
                  <a:pt x="17" y="117110"/>
                </a:lnTo>
                <a:lnTo>
                  <a:pt x="51" y="117357"/>
                </a:lnTo>
                <a:lnTo>
                  <a:pt x="102" y="117620"/>
                </a:lnTo>
                <a:lnTo>
                  <a:pt x="154" y="117852"/>
                </a:lnTo>
                <a:lnTo>
                  <a:pt x="240" y="118083"/>
                </a:lnTo>
                <a:lnTo>
                  <a:pt x="325" y="118284"/>
                </a:lnTo>
                <a:lnTo>
                  <a:pt x="428" y="118485"/>
                </a:lnTo>
                <a:lnTo>
                  <a:pt x="531" y="118702"/>
                </a:lnTo>
                <a:lnTo>
                  <a:pt x="651" y="118872"/>
                </a:lnTo>
                <a:lnTo>
                  <a:pt x="771" y="119041"/>
                </a:lnTo>
                <a:lnTo>
                  <a:pt x="926" y="119181"/>
                </a:lnTo>
                <a:lnTo>
                  <a:pt x="1063" y="119320"/>
                </a:lnTo>
                <a:lnTo>
                  <a:pt x="1217" y="119459"/>
                </a:lnTo>
                <a:lnTo>
                  <a:pt x="1406" y="119582"/>
                </a:lnTo>
                <a:lnTo>
                  <a:pt x="1577" y="119675"/>
                </a:lnTo>
                <a:lnTo>
                  <a:pt x="1766" y="119768"/>
                </a:lnTo>
                <a:lnTo>
                  <a:pt x="1955" y="119845"/>
                </a:lnTo>
                <a:lnTo>
                  <a:pt x="2178" y="119907"/>
                </a:lnTo>
                <a:lnTo>
                  <a:pt x="2383" y="119953"/>
                </a:lnTo>
                <a:lnTo>
                  <a:pt x="2589" y="119984"/>
                </a:lnTo>
                <a:lnTo>
                  <a:pt x="2812" y="120000"/>
                </a:lnTo>
                <a:lnTo>
                  <a:pt x="3052" y="120000"/>
                </a:lnTo>
                <a:lnTo>
                  <a:pt x="3292" y="119984"/>
                </a:lnTo>
                <a:lnTo>
                  <a:pt x="3532" y="119969"/>
                </a:lnTo>
                <a:lnTo>
                  <a:pt x="3790" y="119922"/>
                </a:lnTo>
                <a:lnTo>
                  <a:pt x="4047" y="119860"/>
                </a:lnTo>
                <a:lnTo>
                  <a:pt x="4304" y="119799"/>
                </a:lnTo>
                <a:lnTo>
                  <a:pt x="4561" y="119706"/>
                </a:lnTo>
                <a:lnTo>
                  <a:pt x="4836" y="119613"/>
                </a:lnTo>
                <a:lnTo>
                  <a:pt x="5110" y="119474"/>
                </a:lnTo>
                <a:lnTo>
                  <a:pt x="5385" y="119335"/>
                </a:lnTo>
                <a:lnTo>
                  <a:pt x="34900" y="104038"/>
                </a:lnTo>
                <a:lnTo>
                  <a:pt x="48517" y="96976"/>
                </a:lnTo>
                <a:lnTo>
                  <a:pt x="74140" y="83672"/>
                </a:lnTo>
                <a:lnTo>
                  <a:pt x="114614" y="62688"/>
                </a:lnTo>
                <a:lnTo>
                  <a:pt x="114940" y="62518"/>
                </a:lnTo>
                <a:lnTo>
                  <a:pt x="115249" y="62302"/>
                </a:lnTo>
                <a:lnTo>
                  <a:pt x="115558" y="62086"/>
                </a:lnTo>
                <a:lnTo>
                  <a:pt x="115883" y="61869"/>
                </a:lnTo>
                <a:lnTo>
                  <a:pt x="116312" y="61514"/>
                </a:lnTo>
                <a:lnTo>
                  <a:pt x="116724" y="61112"/>
                </a:lnTo>
                <a:lnTo>
                  <a:pt x="117135" y="60710"/>
                </a:lnTo>
                <a:lnTo>
                  <a:pt x="117513" y="60278"/>
                </a:lnTo>
                <a:lnTo>
                  <a:pt x="117873" y="59830"/>
                </a:lnTo>
                <a:lnTo>
                  <a:pt x="118216" y="59351"/>
                </a:lnTo>
                <a:lnTo>
                  <a:pt x="118525" y="58872"/>
                </a:lnTo>
                <a:lnTo>
                  <a:pt x="118833" y="58377"/>
                </a:lnTo>
                <a:lnTo>
                  <a:pt x="119091" y="57883"/>
                </a:lnTo>
                <a:lnTo>
                  <a:pt x="119313" y="57357"/>
                </a:lnTo>
                <a:lnTo>
                  <a:pt x="119502" y="56847"/>
                </a:lnTo>
                <a:lnTo>
                  <a:pt x="119691" y="56322"/>
                </a:lnTo>
                <a:lnTo>
                  <a:pt x="119828" y="55812"/>
                </a:lnTo>
                <a:lnTo>
                  <a:pt x="119914" y="55302"/>
                </a:lnTo>
                <a:lnTo>
                  <a:pt x="119948" y="55055"/>
                </a:lnTo>
                <a:lnTo>
                  <a:pt x="119982" y="54808"/>
                </a:lnTo>
                <a:lnTo>
                  <a:pt x="120000" y="54560"/>
                </a:lnTo>
                <a:lnTo>
                  <a:pt x="120000" y="54298"/>
                </a:lnTo>
                <a:lnTo>
                  <a:pt x="120000" y="46263"/>
                </a:lnTo>
                <a:lnTo>
                  <a:pt x="120000" y="5593"/>
                </a:lnTo>
                <a:lnTo>
                  <a:pt x="120000" y="5315"/>
                </a:lnTo>
                <a:lnTo>
                  <a:pt x="119965" y="5021"/>
                </a:lnTo>
                <a:lnTo>
                  <a:pt x="119931" y="4743"/>
                </a:lnTo>
                <a:lnTo>
                  <a:pt x="119879" y="4481"/>
                </a:lnTo>
                <a:lnTo>
                  <a:pt x="119811" y="4202"/>
                </a:lnTo>
                <a:lnTo>
                  <a:pt x="119725" y="3940"/>
                </a:lnTo>
                <a:lnTo>
                  <a:pt x="119622" y="3677"/>
                </a:lnTo>
                <a:lnTo>
                  <a:pt x="119502" y="3430"/>
                </a:lnTo>
                <a:lnTo>
                  <a:pt x="119382" y="3167"/>
                </a:lnTo>
                <a:lnTo>
                  <a:pt x="119245" y="2935"/>
                </a:lnTo>
                <a:lnTo>
                  <a:pt x="119091" y="2704"/>
                </a:lnTo>
                <a:lnTo>
                  <a:pt x="118936" y="2487"/>
                </a:lnTo>
                <a:lnTo>
                  <a:pt x="118765" y="2255"/>
                </a:lnTo>
                <a:lnTo>
                  <a:pt x="118559" y="2039"/>
                </a:lnTo>
                <a:lnTo>
                  <a:pt x="118370" y="1838"/>
                </a:lnTo>
                <a:lnTo>
                  <a:pt x="118164" y="1653"/>
                </a:lnTo>
                <a:lnTo>
                  <a:pt x="117959" y="1467"/>
                </a:lnTo>
                <a:lnTo>
                  <a:pt x="117736" y="1282"/>
                </a:lnTo>
                <a:lnTo>
                  <a:pt x="117478" y="1112"/>
                </a:lnTo>
                <a:lnTo>
                  <a:pt x="117255" y="958"/>
                </a:lnTo>
                <a:lnTo>
                  <a:pt x="116998" y="818"/>
                </a:lnTo>
                <a:lnTo>
                  <a:pt x="116724" y="679"/>
                </a:lnTo>
                <a:lnTo>
                  <a:pt x="116467" y="556"/>
                </a:lnTo>
                <a:lnTo>
                  <a:pt x="116192" y="448"/>
                </a:lnTo>
                <a:lnTo>
                  <a:pt x="115918" y="355"/>
                </a:lnTo>
                <a:lnTo>
                  <a:pt x="115609" y="247"/>
                </a:lnTo>
                <a:lnTo>
                  <a:pt x="115317" y="169"/>
                </a:lnTo>
                <a:lnTo>
                  <a:pt x="115026" y="108"/>
                </a:lnTo>
                <a:lnTo>
                  <a:pt x="114717" y="61"/>
                </a:lnTo>
                <a:lnTo>
                  <a:pt x="114409" y="30"/>
                </a:lnTo>
                <a:lnTo>
                  <a:pt x="114100" y="15"/>
                </a:lnTo>
                <a:lnTo>
                  <a:pt x="113774" y="0"/>
                </a:lnTo>
                <a:close/>
              </a:path>
            </a:pathLst>
          </a:custGeom>
          <a:gradFill>
            <a:gsLst>
              <a:gs pos="88000">
                <a:srgbClr val="55AADC"/>
              </a:gs>
              <a:gs pos="0">
                <a:srgbClr val="D0358C"/>
              </a:gs>
            </a:gsLst>
            <a:lin ang="5400000" scaled="1"/>
          </a:gradFill>
          <a:ln>
            <a:noFill/>
          </a:ln>
        </p:spPr>
        <p:txBody>
          <a:bodyPr lIns="60941" tIns="30462" rIns="60941" bIns="30462" anchor="t" anchorCtr="0">
            <a:noAutofit/>
          </a:bodyPr>
          <a:p>
            <a:endParaRPr sz="1200">
              <a:solidFill>
                <a:schemeClr val="dk1"/>
              </a:solidFill>
              <a:cs typeface="+mn-ea"/>
              <a:sym typeface="+mn-lt"/>
            </a:endParaRPr>
          </a:p>
        </p:txBody>
      </p:sp>
      <p:pic>
        <p:nvPicPr>
          <p:cNvPr id="48" name="图片 47"/>
          <p:cNvPicPr>
            <a:picLocks noChangeAspect="1"/>
          </p:cNvPicPr>
          <p:nvPr/>
        </p:nvPicPr>
        <p:blipFill>
          <a:blip r:embed="rId2"/>
          <a:stretch>
            <a:fillRect/>
          </a:stretch>
        </p:blipFill>
        <p:spPr>
          <a:xfrm>
            <a:off x="10977880" y="1744980"/>
            <a:ext cx="1490345" cy="1065530"/>
          </a:xfrm>
          <a:prstGeom prst="rect">
            <a:avLst/>
          </a:prstGeom>
        </p:spPr>
      </p:pic>
      <p:pic>
        <p:nvPicPr>
          <p:cNvPr id="49" name="图片 48"/>
          <p:cNvPicPr>
            <a:picLocks noChangeAspect="1"/>
          </p:cNvPicPr>
          <p:nvPr/>
        </p:nvPicPr>
        <p:blipFill>
          <a:blip r:embed="rId3"/>
          <a:stretch>
            <a:fillRect/>
          </a:stretch>
        </p:blipFill>
        <p:spPr>
          <a:xfrm>
            <a:off x="-153670" y="1620520"/>
            <a:ext cx="1189990" cy="1189990"/>
          </a:xfrm>
          <a:prstGeom prst="rect">
            <a:avLst/>
          </a:prstGeom>
        </p:spPr>
      </p:pic>
      <p:pic>
        <p:nvPicPr>
          <p:cNvPr id="11" name="图片 10"/>
          <p:cNvPicPr>
            <a:picLocks noChangeAspect="1"/>
          </p:cNvPicPr>
          <p:nvPr/>
        </p:nvPicPr>
        <p:blipFill>
          <a:blip r:embed="rId4"/>
          <a:stretch>
            <a:fillRect/>
          </a:stretch>
        </p:blipFill>
        <p:spPr>
          <a:xfrm>
            <a:off x="11081385" y="4880610"/>
            <a:ext cx="1285240" cy="1059815"/>
          </a:xfrm>
          <a:prstGeom prst="rect">
            <a:avLst/>
          </a:prstGeom>
        </p:spPr>
      </p:pic>
      <p:pic>
        <p:nvPicPr>
          <p:cNvPr id="12" name="图片 11"/>
          <p:cNvPicPr>
            <a:picLocks noChangeAspect="1"/>
          </p:cNvPicPr>
          <p:nvPr/>
        </p:nvPicPr>
        <p:blipFill>
          <a:blip r:embed="rId5"/>
          <a:stretch>
            <a:fillRect/>
          </a:stretch>
        </p:blipFill>
        <p:spPr>
          <a:xfrm>
            <a:off x="-137160" y="4685030"/>
            <a:ext cx="1173480" cy="1173480"/>
          </a:xfrm>
          <a:prstGeom prst="rect">
            <a:avLst/>
          </a:prstGeom>
        </p:spPr>
      </p:pic>
      <p:graphicFrame>
        <p:nvGraphicFramePr>
          <p:cNvPr id="2" name="表格 1"/>
          <p:cNvGraphicFramePr/>
          <p:nvPr>
            <p:custDataLst>
              <p:tags r:id="rId6"/>
            </p:custDataLst>
          </p:nvPr>
        </p:nvGraphicFramePr>
        <p:xfrm>
          <a:off x="74930" y="1193800"/>
          <a:ext cx="12042140" cy="5295900"/>
        </p:xfrm>
        <a:graphic>
          <a:graphicData uri="http://schemas.openxmlformats.org/drawingml/2006/table">
            <a:tbl>
              <a:tblPr firstRow="1" bandRow="1">
                <a:tableStyleId>{5C22544A-7EE6-4342-B048-85BDC9FD1C3A}</a:tableStyleId>
              </a:tblPr>
              <a:tblGrid>
                <a:gridCol w="6021070"/>
                <a:gridCol w="6021070"/>
              </a:tblGrid>
              <a:tr h="2647950">
                <a:tc>
                  <a:txBody>
                    <a:bodyPr/>
                    <a:p>
                      <a:pPr>
                        <a:buNone/>
                      </a:pPr>
                      <a:endParaRPr lang="zh-CN" altLang="en-US"/>
                    </a:p>
                  </a:txBody>
                  <a:tcPr>
                    <a:noFill/>
                  </a:tcPr>
                </a:tc>
                <a:tc>
                  <a:txBody>
                    <a:bodyPr/>
                    <a:p>
                      <a:pPr>
                        <a:buNone/>
                      </a:pPr>
                      <a:endParaRPr lang="zh-CN" altLang="en-US"/>
                    </a:p>
                  </a:txBody>
                  <a:tcPr>
                    <a:noFill/>
                  </a:tcPr>
                </a:tc>
              </a:tr>
              <a:tr h="2647950">
                <a:tc>
                  <a:txBody>
                    <a:bodyPr/>
                    <a:p>
                      <a:pPr>
                        <a:buNone/>
                      </a:pPr>
                      <a:endParaRPr lang="zh-CN" altLang="en-US"/>
                    </a:p>
                  </a:txBody>
                  <a:tcPr>
                    <a:noFill/>
                  </a:tcPr>
                </a:tc>
                <a:tc>
                  <a:txBody>
                    <a:bodyPr/>
                    <a:p>
                      <a:pPr>
                        <a:buNone/>
                      </a:pPr>
                      <a:endParaRPr lang="zh-CN" altLang="en-US"/>
                    </a:p>
                  </a:txBody>
                  <a:tcPr>
                    <a:noFill/>
                  </a:tcPr>
                </a:tc>
              </a:tr>
            </a:tbl>
          </a:graphicData>
        </a:graphic>
      </p:graphicFrame>
      <p:sp>
        <p:nvSpPr>
          <p:cNvPr id="14" name="文本框 13"/>
          <p:cNvSpPr txBox="1"/>
          <p:nvPr/>
        </p:nvSpPr>
        <p:spPr>
          <a:xfrm>
            <a:off x="6346825" y="1379855"/>
            <a:ext cx="4424680" cy="2168525"/>
          </a:xfrm>
          <a:prstGeom prst="rect">
            <a:avLst/>
          </a:prstGeom>
          <a:noFill/>
        </p:spPr>
        <p:txBody>
          <a:bodyPr wrap="square" rtlCol="0">
            <a:spAutoFit/>
          </a:bodyPr>
          <a:p>
            <a:pPr>
              <a:lnSpc>
                <a:spcPct val="150000"/>
              </a:lnSpc>
            </a:pPr>
            <a:r>
              <a:rPr lang="zh-CN" altLang="en-US" u="sng">
                <a:solidFill>
                  <a:schemeClr val="bg1"/>
                </a:solidFill>
                <a:latin typeface="微软雅黑" panose="020B0503020204020204" charset="-122"/>
                <a:ea typeface="微软雅黑" panose="020B0503020204020204" charset="-122"/>
              </a:rPr>
              <a:t>❆</a:t>
            </a:r>
            <a:r>
              <a:rPr lang="zh-CN" altLang="en-US" u="sng">
                <a:solidFill>
                  <a:schemeClr val="bg1"/>
                </a:solidFill>
              </a:rPr>
              <a:t>向创作者支付阅读授权费</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rPr>
              <a:t>购买个性化人物</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rPr>
              <a:t>贩卖个人资产</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rPr>
              <a:t>获得在线阅读随机奖</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rPr>
              <a:t>获得所在场景其他奖励（场景广告费等）</a:t>
            </a:r>
            <a:endParaRPr lang="zh-CN" altLang="en-US" u="sng">
              <a:solidFill>
                <a:schemeClr val="bg1"/>
              </a:solidFill>
            </a:endParaRPr>
          </a:p>
        </p:txBody>
      </p:sp>
      <p:sp>
        <p:nvSpPr>
          <p:cNvPr id="15" name="文本框 14"/>
          <p:cNvSpPr txBox="1"/>
          <p:nvPr/>
        </p:nvSpPr>
        <p:spPr>
          <a:xfrm>
            <a:off x="1634490" y="1193800"/>
            <a:ext cx="4297045" cy="2861310"/>
          </a:xfrm>
          <a:prstGeom prst="rect">
            <a:avLst/>
          </a:prstGeom>
          <a:noFill/>
        </p:spPr>
        <p:txBody>
          <a:bodyPr wrap="square" rtlCol="0">
            <a:spAutoFit/>
          </a:bodyPr>
          <a:p>
            <a:pPr>
              <a:lnSpc>
                <a:spcPct val="150000"/>
              </a:lnSpc>
            </a:pPr>
            <a:r>
              <a:rPr lang="zh-CN" altLang="en-US"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rPr>
              <a:t>支付容器费用</a:t>
            </a:r>
            <a:r>
              <a:rPr lang="en-US" altLang="zh-CN" u="sng">
                <a:solidFill>
                  <a:schemeClr val="bg1"/>
                </a:solidFill>
              </a:rPr>
              <a:t>cycles</a:t>
            </a:r>
            <a:endParaRPr lang="en-US" altLang="zh-CN"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rPr>
              <a:t>场景铸造</a:t>
            </a:r>
            <a:r>
              <a:rPr lang="en-US" altLang="zh-CN" u="sng">
                <a:solidFill>
                  <a:schemeClr val="bg1"/>
                </a:solidFill>
              </a:rPr>
              <a:t>NFT</a:t>
            </a:r>
            <a:r>
              <a:rPr lang="zh-CN" altLang="en-US" u="sng">
                <a:solidFill>
                  <a:schemeClr val="bg1"/>
                </a:solidFill>
              </a:rPr>
              <a:t>燃烧</a:t>
            </a:r>
            <a:r>
              <a:rPr lang="en-US" altLang="zh-CN" u="sng">
                <a:solidFill>
                  <a:schemeClr val="bg1"/>
                </a:solidFill>
              </a:rPr>
              <a:t>MLB</a:t>
            </a:r>
            <a:endParaRPr lang="en-US" altLang="zh-CN"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rPr>
              <a:t>创作内容铸造</a:t>
            </a:r>
            <a:r>
              <a:rPr lang="en-US" altLang="zh-CN" u="sng">
                <a:solidFill>
                  <a:schemeClr val="bg1"/>
                </a:solidFill>
              </a:rPr>
              <a:t>NFT</a:t>
            </a:r>
            <a:r>
              <a:rPr lang="zh-CN" altLang="en-US" u="sng">
                <a:solidFill>
                  <a:schemeClr val="bg1"/>
                </a:solidFill>
              </a:rPr>
              <a:t>燃烧</a:t>
            </a:r>
            <a:r>
              <a:rPr lang="en-US" altLang="zh-CN" u="sng">
                <a:solidFill>
                  <a:schemeClr val="bg1"/>
                </a:solidFill>
              </a:rPr>
              <a:t>MLB</a:t>
            </a:r>
            <a:endParaRPr lang="en-US" altLang="zh-CN"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rPr>
              <a:t>获得用户阅读授权费</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rPr>
              <a:t>售卖作品</a:t>
            </a:r>
            <a:r>
              <a:rPr lang="en-US" altLang="zh-CN" u="sng">
                <a:solidFill>
                  <a:schemeClr val="bg1"/>
                </a:solidFill>
              </a:rPr>
              <a:t>NFT</a:t>
            </a:r>
            <a:endParaRPr lang="en-US" altLang="zh-CN"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rPr>
              <a:t>获得版税</a:t>
            </a:r>
            <a:endParaRPr lang="zh-CN" altLang="en-US" u="sng">
              <a:solidFill>
                <a:schemeClr val="bg1"/>
              </a:solidFill>
            </a:endParaRPr>
          </a:p>
          <a:p>
            <a:endParaRPr lang="zh-CN" altLang="en-US" u="sng">
              <a:solidFill>
                <a:schemeClr val="bg1"/>
              </a:solidFill>
            </a:endParaRPr>
          </a:p>
        </p:txBody>
      </p:sp>
      <p:sp>
        <p:nvSpPr>
          <p:cNvPr id="16" name="文本框 15"/>
          <p:cNvSpPr txBox="1"/>
          <p:nvPr/>
        </p:nvSpPr>
        <p:spPr>
          <a:xfrm>
            <a:off x="1214120" y="4105275"/>
            <a:ext cx="2371090" cy="1753235"/>
          </a:xfrm>
          <a:prstGeom prst="rect">
            <a:avLst/>
          </a:prstGeom>
          <a:noFill/>
        </p:spPr>
        <p:txBody>
          <a:bodyPr wrap="square" rtlCol="0">
            <a:spAutoFit/>
          </a:bodyPr>
          <a:p>
            <a:pPr>
              <a:lnSpc>
                <a:spcPct val="150000"/>
              </a:lnSpc>
            </a:pPr>
            <a:r>
              <a:rPr lang="zh-CN" altLang="en-US" u="sng">
                <a:solidFill>
                  <a:schemeClr val="bg1"/>
                </a:solidFill>
                <a:latin typeface="微软雅黑" panose="020B0503020204020204" charset="-122"/>
                <a:ea typeface="微软雅黑" panose="020B0503020204020204" charset="-122"/>
              </a:rPr>
              <a:t>❆早期投资付出</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❆购买</a:t>
            </a:r>
            <a:r>
              <a:rPr lang="en-US" altLang="zh-CN" u="sng">
                <a:solidFill>
                  <a:schemeClr val="bg1"/>
                </a:solidFill>
                <a:latin typeface="微软雅黑" panose="020B0503020204020204" charset="-122"/>
                <a:ea typeface="微软雅黑" panose="020B0503020204020204" charset="-122"/>
                <a:sym typeface="+mn-ea"/>
              </a:rPr>
              <a:t>NFT</a:t>
            </a:r>
            <a:r>
              <a:rPr lang="zh-CN" altLang="en-US" u="sng">
                <a:solidFill>
                  <a:schemeClr val="bg1"/>
                </a:solidFill>
                <a:latin typeface="微软雅黑" panose="020B0503020204020204" charset="-122"/>
                <a:ea typeface="微软雅黑" panose="020B0503020204020204" charset="-122"/>
                <a:sym typeface="+mn-ea"/>
              </a:rPr>
              <a:t>支出</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❆购买基础设施支出</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❆运营支出</a:t>
            </a:r>
            <a:endParaRPr lang="zh-CN" altLang="en-US" u="sng">
              <a:solidFill>
                <a:schemeClr val="bg1"/>
              </a:solidFill>
            </a:endParaRPr>
          </a:p>
        </p:txBody>
      </p:sp>
      <p:sp>
        <p:nvSpPr>
          <p:cNvPr id="17" name="文本框 16"/>
          <p:cNvSpPr txBox="1"/>
          <p:nvPr/>
        </p:nvSpPr>
        <p:spPr>
          <a:xfrm>
            <a:off x="3585210" y="4103370"/>
            <a:ext cx="2371090" cy="1337945"/>
          </a:xfrm>
          <a:prstGeom prst="rect">
            <a:avLst/>
          </a:prstGeom>
          <a:noFill/>
        </p:spPr>
        <p:txBody>
          <a:bodyPr wrap="square" rtlCol="0">
            <a:spAutoFit/>
          </a:bodyPr>
          <a:p>
            <a:pPr>
              <a:lnSpc>
                <a:spcPct val="150000"/>
              </a:lnSpc>
            </a:pPr>
            <a:r>
              <a:rPr lang="zh-CN" altLang="en-US" u="sng">
                <a:solidFill>
                  <a:schemeClr val="bg1"/>
                </a:solidFill>
                <a:latin typeface="微软雅黑" panose="020B0503020204020204" charset="-122"/>
                <a:ea typeface="微软雅黑" panose="020B0503020204020204" charset="-122"/>
              </a:rPr>
              <a:t>❆转卖获利</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❆持有资产收</a:t>
            </a:r>
            <a:r>
              <a:rPr lang="en-US" altLang="zh-CN"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latin typeface="微软雅黑" panose="020B0503020204020204" charset="-122"/>
                <a:ea typeface="微软雅黑" panose="020B0503020204020204" charset="-122"/>
                <a:sym typeface="+mn-ea"/>
              </a:rPr>
              <a:t>租</a:t>
            </a:r>
            <a:r>
              <a:rPr lang="en-US" altLang="zh-CN" u="sng">
                <a:solidFill>
                  <a:schemeClr val="bg1"/>
                </a:solidFill>
                <a:latin typeface="微软雅黑" panose="020B0503020204020204" charset="-122"/>
                <a:ea typeface="微软雅黑" panose="020B0503020204020204" charset="-122"/>
                <a:sym typeface="+mn-ea"/>
              </a:rPr>
              <a:t>)</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❆运营</a:t>
            </a:r>
            <a:r>
              <a:rPr lang="zh-CN" altLang="en-US" u="sng">
                <a:solidFill>
                  <a:schemeClr val="bg1"/>
                </a:solidFill>
                <a:latin typeface="微软雅黑" panose="020B0503020204020204" charset="-122"/>
                <a:ea typeface="微软雅黑" panose="020B0503020204020204" charset="-122"/>
                <a:sym typeface="+mn-ea"/>
              </a:rPr>
              <a:t>收益</a:t>
            </a:r>
            <a:endParaRPr lang="zh-CN" altLang="en-US" u="sng">
              <a:solidFill>
                <a:schemeClr val="bg1"/>
              </a:solidFill>
              <a:latin typeface="微软雅黑" panose="020B0503020204020204" charset="-122"/>
              <a:ea typeface="微软雅黑" panose="020B0503020204020204" charset="-122"/>
              <a:sym typeface="+mn-ea"/>
            </a:endParaRPr>
          </a:p>
        </p:txBody>
      </p:sp>
      <p:sp>
        <p:nvSpPr>
          <p:cNvPr id="18" name="文本框 17"/>
          <p:cNvSpPr txBox="1"/>
          <p:nvPr/>
        </p:nvSpPr>
        <p:spPr>
          <a:xfrm>
            <a:off x="6306820" y="3952875"/>
            <a:ext cx="4424680" cy="2168525"/>
          </a:xfrm>
          <a:prstGeom prst="rect">
            <a:avLst/>
          </a:prstGeom>
          <a:noFill/>
        </p:spPr>
        <p:txBody>
          <a:bodyPr wrap="square" rtlCol="0">
            <a:spAutoFit/>
          </a:bodyPr>
          <a:p>
            <a:pPr>
              <a:lnSpc>
                <a:spcPct val="150000"/>
              </a:lnSpc>
            </a:pPr>
            <a:r>
              <a:rPr lang="zh-CN" altLang="en-US" u="sng">
                <a:solidFill>
                  <a:schemeClr val="bg1"/>
                </a:solidFill>
                <a:latin typeface="微软雅黑" panose="020B0503020204020204" charset="-122"/>
                <a:ea typeface="微软雅黑" panose="020B0503020204020204" charset="-122"/>
              </a:rPr>
              <a:t>❆开发支出</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❆运营支出</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❆管理支出</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❆其他商业支出</a:t>
            </a:r>
            <a:endParaRPr lang="zh-CN" altLang="en-US" u="sng">
              <a:solidFill>
                <a:schemeClr val="bg1"/>
              </a:solidFill>
            </a:endParaRPr>
          </a:p>
          <a:p>
            <a:pPr>
              <a:lnSpc>
                <a:spcPct val="150000"/>
              </a:lnSpc>
            </a:pPr>
            <a:r>
              <a:rPr lang="zh-CN" altLang="en-US" u="sng">
                <a:solidFill>
                  <a:schemeClr val="bg1"/>
                </a:solidFill>
                <a:latin typeface="微软雅黑" panose="020B0503020204020204" charset="-122"/>
                <a:ea typeface="微软雅黑" panose="020B0503020204020204" charset="-122"/>
                <a:sym typeface="+mn-ea"/>
              </a:rPr>
              <a:t>❆</a:t>
            </a:r>
            <a:r>
              <a:rPr lang="zh-CN" altLang="en-US" u="sng">
                <a:solidFill>
                  <a:schemeClr val="bg1"/>
                </a:solidFill>
              </a:rPr>
              <a:t>获得所在场景其他奖励（场景广告费等）</a:t>
            </a:r>
            <a:endParaRPr lang="zh-CN" altLang="en-US" u="sng">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1" presetClass="entr" presetSubtype="1" fill="hold" nodeType="clickEffect">
                                  <p:stCondLst>
                                    <p:cond delay="0"/>
                                  </p:stCondLst>
                                  <p:childTnLst>
                                    <p:set>
                                      <p:cBhvr>
                                        <p:cTn id="13" dur="1" fill="hold">
                                          <p:stCondLst>
                                            <p:cond delay="0"/>
                                          </p:stCondLst>
                                        </p:cTn>
                                        <p:tgtEl>
                                          <p:spTgt spid="50"/>
                                        </p:tgtEl>
                                        <p:attrNameLst>
                                          <p:attrName>style.visibility</p:attrName>
                                        </p:attrNameLst>
                                      </p:cBhvr>
                                      <p:to>
                                        <p:strVal val="visible"/>
                                      </p:to>
                                    </p:set>
                                    <p:animEffect transition="in" filter="wheel(1)">
                                      <p:cBhvr>
                                        <p:cTn id="14" dur="1500"/>
                                        <p:tgtEl>
                                          <p:spTgt spid="50"/>
                                        </p:tgtEl>
                                      </p:cBhvr>
                                    </p:animEffect>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wheel(1)">
                                      <p:cBhvr>
                                        <p:cTn id="19" dur="1500"/>
                                        <p:tgtEl>
                                          <p:spTgt spid="51"/>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52"/>
                                        </p:tgtEl>
                                        <p:attrNameLst>
                                          <p:attrName>style.visibility</p:attrName>
                                        </p:attrNameLst>
                                      </p:cBhvr>
                                      <p:to>
                                        <p:strVal val="visible"/>
                                      </p:to>
                                    </p:set>
                                    <p:animEffect transition="in" filter="wheel(1)">
                                      <p:cBhvr>
                                        <p:cTn id="24" dur="1500"/>
                                        <p:tgtEl>
                                          <p:spTgt spid="52"/>
                                        </p:tgtEl>
                                      </p:cBhvr>
                                    </p:animEffect>
                                  </p:childTnLst>
                                </p:cTn>
                              </p:par>
                            </p:childTnLst>
                          </p:cTn>
                        </p:par>
                      </p:childTnLst>
                    </p:cTn>
                  </p:par>
                  <p:par>
                    <p:cTn id="25" fill="hold">
                      <p:stCondLst>
                        <p:cond delay="indefinite"/>
                      </p:stCondLst>
                      <p:childTnLst>
                        <p:par>
                          <p:cTn id="26" fill="hold">
                            <p:stCondLst>
                              <p:cond delay="0"/>
                            </p:stCondLst>
                            <p:childTnLst>
                              <p:par>
                                <p:cTn id="27" presetID="21" presetClass="entr" presetSubtype="1" fill="hold" nodeType="clickEffect">
                                  <p:stCondLst>
                                    <p:cond delay="0"/>
                                  </p:stCondLst>
                                  <p:childTnLst>
                                    <p:set>
                                      <p:cBhvr>
                                        <p:cTn id="28" dur="1" fill="hold">
                                          <p:stCondLst>
                                            <p:cond delay="0"/>
                                          </p:stCondLst>
                                        </p:cTn>
                                        <p:tgtEl>
                                          <p:spTgt spid="53"/>
                                        </p:tgtEl>
                                        <p:attrNameLst>
                                          <p:attrName>style.visibility</p:attrName>
                                        </p:attrNameLst>
                                      </p:cBhvr>
                                      <p:to>
                                        <p:strVal val="visible"/>
                                      </p:to>
                                    </p:set>
                                    <p:animEffect transition="in" filter="wheel(1)">
                                      <p:cBhvr>
                                        <p:cTn id="29" dur="1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screen"/>
          <a:srcRect l="-513" r="-74"/>
          <a:stretch>
            <a:fillRect/>
          </a:stretch>
        </p:blipFill>
        <p:spPr>
          <a:xfrm flipH="1">
            <a:off x="-34527" y="1319730"/>
            <a:ext cx="12192000" cy="3843133"/>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5" name="图片 14"/>
          <p:cNvPicPr>
            <a:picLocks noChangeAspect="1"/>
          </p:cNvPicPr>
          <p:nvPr/>
        </p:nvPicPr>
        <p:blipFill rotWithShape="1">
          <a:blip r:embed="rId2" cstate="screen"/>
          <a:srcRect/>
          <a:stretch>
            <a:fillRect/>
          </a:stretch>
        </p:blipFill>
        <p:spPr>
          <a:xfrm rot="16200000">
            <a:off x="4832071" y="901142"/>
            <a:ext cx="2527858" cy="2527858"/>
          </a:xfrm>
          <a:prstGeom prst="ellipse">
            <a:avLst/>
          </a:prstGeom>
        </p:spPr>
      </p:pic>
      <p:pic>
        <p:nvPicPr>
          <p:cNvPr id="3" name="图片 2"/>
          <p:cNvPicPr>
            <a:picLocks noChangeAspect="1"/>
          </p:cNvPicPr>
          <p:nvPr/>
        </p:nvPicPr>
        <p:blipFill>
          <a:blip r:embed="rId3"/>
          <a:stretch>
            <a:fillRect/>
          </a:stretch>
        </p:blipFill>
        <p:spPr>
          <a:xfrm>
            <a:off x="0" y="635"/>
            <a:ext cx="12158345" cy="6857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advTm="0">
        <p:dissolve/>
      </p:transition>
    </mc:Choice>
    <mc:Fallback>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rot="19765718" flipH="1">
            <a:off x="-177214" y="1767983"/>
            <a:ext cx="12546427" cy="4234737"/>
            <a:chOff x="41511" y="1392699"/>
            <a:chExt cx="11944331" cy="6015558"/>
          </a:xfrm>
        </p:grpSpPr>
        <p:pic>
          <p:nvPicPr>
            <p:cNvPr id="4" name="图片 3"/>
            <p:cNvPicPr>
              <a:picLocks noChangeAspect="1"/>
            </p:cNvPicPr>
            <p:nvPr/>
          </p:nvPicPr>
          <p:blipFill rotWithShape="1">
            <a:blip r:embed="rId1" cstate="screen"/>
            <a:srcRect l="-513" r="-74"/>
            <a:stretch>
              <a:fillRect/>
            </a:stretch>
          </p:blipFill>
          <p:spPr>
            <a:xfrm rot="9176308" flipH="1">
              <a:off x="41511" y="3458468"/>
              <a:ext cx="5193353" cy="3949789"/>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5" name="图片 4"/>
            <p:cNvPicPr>
              <a:picLocks noChangeAspect="1"/>
            </p:cNvPicPr>
            <p:nvPr/>
          </p:nvPicPr>
          <p:blipFill rotWithShape="1">
            <a:blip r:embed="rId2" cstate="screen"/>
            <a:srcRect l="-513" r="-74"/>
            <a:stretch>
              <a:fillRect/>
            </a:stretch>
          </p:blipFill>
          <p:spPr>
            <a:xfrm rot="9418269" flipV="1">
              <a:off x="5167576" y="1392699"/>
              <a:ext cx="6818266" cy="3886699"/>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grpSp>
      <p:graphicFrame>
        <p:nvGraphicFramePr>
          <p:cNvPr id="3" name="表格 2"/>
          <p:cNvGraphicFramePr/>
          <p:nvPr>
            <p:custDataLst>
              <p:tags r:id="rId3"/>
            </p:custDataLst>
          </p:nvPr>
        </p:nvGraphicFramePr>
        <p:xfrm>
          <a:off x="690880" y="532765"/>
          <a:ext cx="6169025" cy="4231005"/>
        </p:xfrm>
        <a:graphic>
          <a:graphicData uri="http://schemas.openxmlformats.org/drawingml/2006/table">
            <a:tbl>
              <a:tblPr firstRow="1" bandRow="1">
                <a:tableStyleId>{5940675A-B579-460E-94D1-54222C63F5DA}</a:tableStyleId>
              </a:tblPr>
              <a:tblGrid>
                <a:gridCol w="1028065"/>
                <a:gridCol w="5140960"/>
              </a:tblGrid>
              <a:tr h="650875">
                <a:tc gridSpan="2">
                  <a:txBody>
                    <a:bodyPr/>
                    <a:p>
                      <a:pPr indent="0" algn="ctr">
                        <a:buNone/>
                      </a:pPr>
                      <a:r>
                        <a:rPr lang="en-US" sz="2200" b="1">
                          <a:solidFill>
                            <a:schemeClr val="bg1"/>
                          </a:solidFill>
                          <a:latin typeface="黑体" panose="02010609060101010101" charset="-122"/>
                          <a:ea typeface="黑体" panose="02010609060101010101" charset="-122"/>
                          <a:cs typeface="黑体" panose="02010609060101010101" charset="-122"/>
                        </a:rPr>
                        <a:t>产品服务</a:t>
                      </a:r>
                      <a:r>
                        <a:rPr lang="en-US" sz="1000" b="0">
                          <a:solidFill>
                            <a:schemeClr val="bg1"/>
                          </a:solidFill>
                          <a:latin typeface="黑体" panose="02010609060101010101" charset="-122"/>
                          <a:ea typeface="黑体" panose="02010609060101010101" charset="-122"/>
                          <a:cs typeface="黑体" panose="02010609060101010101" charset="-122"/>
                        </a:rPr>
                        <a:t> </a:t>
                      </a:r>
                      <a:endParaRPr lang="en-US" altLang="en-US" sz="10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hMerge="1">
                  <a:tcPr>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tcPr>
                </a:tc>
              </a:tr>
              <a:tr h="295910">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客户</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说 明</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975360">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读者</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我们使用虚拟空间图书馆，建设200个不同的场景，为用户带来不同的视觉体验。使用现实虚拟技术，用户带来了真实的交互体验。我们打造用户与创作者直接交易关系，用户不再为平台利益绑定而烦恼。</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887095">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创作者</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平台提供可选书本模型（厚度，大小），创作者自行贴图上。版权、数据、利益归属创作者个人，创作者对自己的作品享有任意行为，社区管理为原创保驾护航。</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731520">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收藏家</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为收藏家与创作者这直接打通个人与个人、组织与个人、组织与组织交易通道。公开拍卖元宇宙基础设施（场景、书架、商业设施）</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5440">
                <a:tc>
                  <a:txBody>
                    <a:bodyPr/>
                    <a:p>
                      <a:pPr indent="0">
                        <a:buNone/>
                      </a:pP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44805">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商业公司</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大厅走廊各类型显示屏，用于商品发布等</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p:nvPr>
            <p:custDataLst>
              <p:tags r:id="rId4"/>
            </p:custDataLst>
          </p:nvPr>
        </p:nvGraphicFramePr>
        <p:xfrm>
          <a:off x="690245" y="4763770"/>
          <a:ext cx="6169660" cy="1938655"/>
        </p:xfrm>
        <a:graphic>
          <a:graphicData uri="http://schemas.openxmlformats.org/drawingml/2006/table">
            <a:tbl>
              <a:tblPr firstRow="1" bandRow="1">
                <a:tableStyleId>{5940675A-B579-460E-94D1-54222C63F5DA}</a:tableStyleId>
              </a:tblPr>
              <a:tblGrid>
                <a:gridCol w="955040"/>
                <a:gridCol w="1122045"/>
                <a:gridCol w="4092575"/>
              </a:tblGrid>
              <a:tr h="1219200">
                <a:tc>
                  <a:txBody>
                    <a:bodyPr/>
                    <a:p>
                      <a:pPr indent="0" algn="ctr">
                        <a:buNone/>
                      </a:pPr>
                      <a:r>
                        <a:rPr lang="en-US" sz="1600" b="0">
                          <a:solidFill>
                            <a:schemeClr val="bg1"/>
                          </a:solidFill>
                          <a:latin typeface="黑体" panose="02010609060101010101" charset="-122"/>
                          <a:ea typeface="黑体" panose="02010609060101010101" charset="-122"/>
                          <a:cs typeface="黑体" panose="02010609060101010101" charset="-122"/>
                        </a:rPr>
                        <a:t> 系统</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 canistersAI内容审查身份认证系统</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分布式存储、数据分片加密、点对点传输。交易所数据灌存储，多重签名与验证审查违规内容并进行拦截与溯源对所有参与者身份进行多重认证，确保信息正确</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7350">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应用</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3D图书馆空间</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场景展现，行为交互（看书、交流、互动）</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r h="387985">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智能合约</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中央大脑</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p>
                      <a:pPr indent="0">
                        <a:buNone/>
                      </a:pPr>
                      <a:r>
                        <a:rPr lang="en-US" sz="1600" b="0">
                          <a:solidFill>
                            <a:schemeClr val="bg1"/>
                          </a:solidFill>
                          <a:latin typeface="黑体" panose="02010609060101010101" charset="-122"/>
                          <a:ea typeface="黑体" panose="02010609060101010101" charset="-122"/>
                          <a:cs typeface="黑体" panose="02010609060101010101" charset="-122"/>
                        </a:rPr>
                        <a:t>规则管理，利益分配，公开透明</a:t>
                      </a:r>
                      <a:endParaRPr lang="en-US" altLang="en-US" sz="1600" b="0">
                        <a:solidFill>
                          <a:schemeClr val="bg1"/>
                        </a:solidFill>
                        <a:latin typeface="黑体" panose="02010609060101010101" charset="-122"/>
                        <a:ea typeface="黑体" panose="02010609060101010101" charset="-122"/>
                        <a:cs typeface="黑体" panose="02010609060101010101" charset="-122"/>
                      </a:endParaRPr>
                    </a:p>
                  </a:txBody>
                  <a:tcPr marL="68580" marR="68580" marT="0" marB="0" vert="horz" anchor="t" anchorCtr="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26654" y="399840"/>
            <a:ext cx="3938692" cy="584775"/>
          </a:xfrm>
          <a:prstGeom prst="rect">
            <a:avLst/>
          </a:prstGeom>
          <a:noFill/>
        </p:spPr>
        <p:txBody>
          <a:bodyPr wrap="square" rtlCol="0">
            <a:spAutoFit/>
          </a:bodyPr>
          <a:lstStyle/>
          <a:p>
            <a:pPr algn="ctr"/>
            <a:r>
              <a:rPr lang="zh-CN" altLang="en-US" sz="3200" dirty="0">
                <a:solidFill>
                  <a:schemeClr val="bg1"/>
                </a:solidFill>
                <a:cs typeface="+mn-ea"/>
                <a:sym typeface="+mn-lt"/>
              </a:rPr>
              <a:t>在此添加标题</a:t>
            </a:r>
            <a:endParaRPr lang="zh-CN" altLang="en-US" sz="3200" dirty="0">
              <a:solidFill>
                <a:schemeClr val="bg1"/>
              </a:solidFill>
              <a:cs typeface="+mn-ea"/>
              <a:sym typeface="+mn-lt"/>
            </a:endParaRPr>
          </a:p>
        </p:txBody>
      </p:sp>
      <p:cxnSp>
        <p:nvCxnSpPr>
          <p:cNvPr id="3" name="直接连接符 2"/>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4" name="燕尾形箭头 2"/>
          <p:cNvSpPr/>
          <p:nvPr/>
        </p:nvSpPr>
        <p:spPr>
          <a:xfrm>
            <a:off x="376555" y="3637280"/>
            <a:ext cx="11815445" cy="228600"/>
          </a:xfrm>
          <a:prstGeom prst="notchedRightArrow">
            <a:avLst/>
          </a:prstGeom>
          <a:gradFill>
            <a:gsLst>
              <a:gs pos="0">
                <a:srgbClr val="D0358C"/>
              </a:gs>
              <a:gs pos="100000">
                <a:srgbClr val="58B1E4"/>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90" dirty="0">
              <a:solidFill>
                <a:schemeClr val="bg1"/>
              </a:solidFill>
              <a:cs typeface="+mn-ea"/>
              <a:sym typeface="+mn-lt"/>
            </a:endParaRPr>
          </a:p>
        </p:txBody>
      </p:sp>
      <p:sp>
        <p:nvSpPr>
          <p:cNvPr id="15" name="椭圆 14"/>
          <p:cNvSpPr/>
          <p:nvPr/>
        </p:nvSpPr>
        <p:spPr>
          <a:xfrm>
            <a:off x="4610383" y="3706607"/>
            <a:ext cx="166533" cy="166533"/>
          </a:xfrm>
          <a:prstGeom prst="ellipse">
            <a:avLst/>
          </a:prstGeom>
          <a:solidFill>
            <a:schemeClr val="bg1"/>
          </a:solidFill>
          <a:ln>
            <a:solidFill>
              <a:srgbClr val="5A6C7D"/>
            </a:solid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90">
              <a:solidFill>
                <a:schemeClr val="bg1"/>
              </a:solidFill>
              <a:cs typeface="+mn-ea"/>
              <a:sym typeface="+mn-lt"/>
            </a:endParaRPr>
          </a:p>
        </p:txBody>
      </p:sp>
      <p:sp>
        <p:nvSpPr>
          <p:cNvPr id="16" name="椭圆 15"/>
          <p:cNvSpPr/>
          <p:nvPr/>
        </p:nvSpPr>
        <p:spPr>
          <a:xfrm>
            <a:off x="7105796" y="3706607"/>
            <a:ext cx="166533" cy="166533"/>
          </a:xfrm>
          <a:prstGeom prst="ellipse">
            <a:avLst/>
          </a:prstGeom>
          <a:solidFill>
            <a:schemeClr val="bg1"/>
          </a:solidFill>
          <a:ln>
            <a:solidFill>
              <a:srgbClr val="5A6C7D"/>
            </a:solid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90">
              <a:solidFill>
                <a:schemeClr val="bg1"/>
              </a:solidFill>
              <a:cs typeface="+mn-ea"/>
              <a:sym typeface="+mn-lt"/>
            </a:endParaRPr>
          </a:p>
        </p:txBody>
      </p:sp>
      <p:sp>
        <p:nvSpPr>
          <p:cNvPr id="17" name="椭圆 16"/>
          <p:cNvSpPr/>
          <p:nvPr/>
        </p:nvSpPr>
        <p:spPr>
          <a:xfrm>
            <a:off x="9586159" y="3706607"/>
            <a:ext cx="166533" cy="166533"/>
          </a:xfrm>
          <a:prstGeom prst="ellipse">
            <a:avLst/>
          </a:prstGeom>
          <a:solidFill>
            <a:schemeClr val="bg1"/>
          </a:solidFill>
          <a:ln>
            <a:solidFill>
              <a:srgbClr val="5A6C7D"/>
            </a:solid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90">
              <a:solidFill>
                <a:schemeClr val="bg1"/>
              </a:solidFill>
              <a:cs typeface="+mn-ea"/>
              <a:sym typeface="+mn-lt"/>
            </a:endParaRPr>
          </a:p>
        </p:txBody>
      </p:sp>
      <p:sp>
        <p:nvSpPr>
          <p:cNvPr id="18" name="椭圆 17"/>
          <p:cNvSpPr/>
          <p:nvPr/>
        </p:nvSpPr>
        <p:spPr>
          <a:xfrm>
            <a:off x="2130023" y="3706607"/>
            <a:ext cx="166533" cy="166533"/>
          </a:xfrm>
          <a:prstGeom prst="ellipse">
            <a:avLst/>
          </a:prstGeom>
          <a:solidFill>
            <a:schemeClr val="bg1"/>
          </a:solidFill>
          <a:ln>
            <a:solidFill>
              <a:srgbClr val="5A6C7D"/>
            </a:solidFill>
          </a:ln>
        </p:spPr>
        <p:style>
          <a:lnRef idx="2">
            <a:schemeClr val="accent1">
              <a:shade val="50000"/>
            </a:schemeClr>
          </a:lnRef>
          <a:fillRef idx="1">
            <a:schemeClr val="accent1"/>
          </a:fillRef>
          <a:effectRef idx="0">
            <a:schemeClr val="accent1"/>
          </a:effectRef>
          <a:fontRef idx="minor">
            <a:schemeClr val="lt1"/>
          </a:fontRef>
        </p:style>
        <p:txBody>
          <a:bodyPr lIns="91431" tIns="45716" rIns="91431" bIns="45716" rtlCol="0" anchor="ctr"/>
          <a:lstStyle/>
          <a:p>
            <a:pPr algn="ctr"/>
            <a:endParaRPr lang="zh-CN" altLang="en-US" sz="2490">
              <a:solidFill>
                <a:schemeClr val="bg1"/>
              </a:solidFill>
              <a:cs typeface="+mn-ea"/>
              <a:sym typeface="+mn-lt"/>
            </a:endParaRPr>
          </a:p>
        </p:txBody>
      </p:sp>
      <p:grpSp>
        <p:nvGrpSpPr>
          <p:cNvPr id="19" name="组合 18"/>
          <p:cNvGrpSpPr/>
          <p:nvPr/>
        </p:nvGrpSpPr>
        <p:grpSpPr>
          <a:xfrm>
            <a:off x="3095625" y="2458720"/>
            <a:ext cx="1451610" cy="1006475"/>
            <a:chOff x="4268978" y="2343128"/>
            <a:chExt cx="1119505" cy="962021"/>
          </a:xfrm>
          <a:solidFill>
            <a:srgbClr val="5A6C7D"/>
          </a:solidFill>
        </p:grpSpPr>
        <p:sp>
          <p:nvSpPr>
            <p:cNvPr id="20" name="泪滴形 19"/>
            <p:cNvSpPr/>
            <p:nvPr/>
          </p:nvSpPr>
          <p:spPr>
            <a:xfrm rot="8100000">
              <a:off x="4341368" y="2343128"/>
              <a:ext cx="962021" cy="962021"/>
            </a:xfrm>
            <a:prstGeom prst="teardrop">
              <a:avLst/>
            </a:prstGeom>
            <a:gradFill>
              <a:gsLst>
                <a:gs pos="0">
                  <a:srgbClr val="D0358C"/>
                </a:gs>
                <a:gs pos="100000">
                  <a:srgbClr val="68C4F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a:solidFill>
                  <a:schemeClr val="bg1"/>
                </a:solidFill>
                <a:cs typeface="+mn-ea"/>
                <a:sym typeface="+mn-lt"/>
              </a:endParaRPr>
            </a:p>
          </p:txBody>
        </p:sp>
        <p:sp>
          <p:nvSpPr>
            <p:cNvPr id="21" name="文本框 20"/>
            <p:cNvSpPr txBox="1"/>
            <p:nvPr/>
          </p:nvSpPr>
          <p:spPr>
            <a:xfrm>
              <a:off x="4268978" y="2562838"/>
              <a:ext cx="1119505" cy="440041"/>
            </a:xfrm>
            <a:prstGeom prst="rect">
              <a:avLst/>
            </a:prstGeom>
            <a:noFill/>
          </p:spPr>
          <p:txBody>
            <a:bodyPr wrap="square" rtlCol="0">
              <a:spAutoFit/>
            </a:bodyPr>
            <a:lstStyle/>
            <a:p>
              <a:pPr algn="ctr">
                <a:lnSpc>
                  <a:spcPct val="120000"/>
                </a:lnSpc>
              </a:pPr>
              <a:r>
                <a:rPr lang="en-US" altLang="zh-CN" sz="2000" dirty="0">
                  <a:solidFill>
                    <a:schemeClr val="bg1"/>
                  </a:solidFill>
                  <a:cs typeface="+mn-ea"/>
                  <a:sym typeface="+mn-lt"/>
                </a:rPr>
                <a:t>2022</a:t>
              </a:r>
              <a:r>
                <a:rPr lang="en-US" altLang="zh-CN" sz="2000" dirty="0">
                  <a:solidFill>
                    <a:schemeClr val="bg1"/>
                  </a:solidFill>
                  <a:cs typeface="+mn-ea"/>
                  <a:sym typeface="+mn-lt"/>
                </a:rPr>
                <a:t>Q3</a:t>
              </a:r>
              <a:endParaRPr lang="en-US" altLang="zh-CN" sz="2000" dirty="0">
                <a:solidFill>
                  <a:schemeClr val="bg1"/>
                </a:solidFill>
                <a:cs typeface="+mn-ea"/>
                <a:sym typeface="+mn-lt"/>
              </a:endParaRPr>
            </a:p>
          </p:txBody>
        </p:sp>
      </p:grpSp>
      <p:grpSp>
        <p:nvGrpSpPr>
          <p:cNvPr id="22" name="组合 21"/>
          <p:cNvGrpSpPr/>
          <p:nvPr/>
        </p:nvGrpSpPr>
        <p:grpSpPr>
          <a:xfrm>
            <a:off x="156210" y="2399030"/>
            <a:ext cx="1339215" cy="1047750"/>
            <a:chOff x="1676844" y="2343128"/>
            <a:chExt cx="1177290" cy="962021"/>
          </a:xfrm>
          <a:solidFill>
            <a:srgbClr val="5A6C7D"/>
          </a:solidFill>
        </p:grpSpPr>
        <p:sp>
          <p:nvSpPr>
            <p:cNvPr id="23" name="泪滴形 22"/>
            <p:cNvSpPr/>
            <p:nvPr/>
          </p:nvSpPr>
          <p:spPr>
            <a:xfrm rot="8100000">
              <a:off x="1784435" y="2343128"/>
              <a:ext cx="962021" cy="962021"/>
            </a:xfrm>
            <a:prstGeom prst="teardrop">
              <a:avLst/>
            </a:prstGeom>
            <a:gradFill>
              <a:gsLst>
                <a:gs pos="0">
                  <a:srgbClr val="D0358C"/>
                </a:gs>
                <a:gs pos="100000">
                  <a:srgbClr val="68C4F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dirty="0">
                <a:solidFill>
                  <a:schemeClr val="bg1"/>
                </a:solidFill>
                <a:cs typeface="+mn-ea"/>
                <a:sym typeface="+mn-lt"/>
              </a:endParaRPr>
            </a:p>
          </p:txBody>
        </p:sp>
        <p:sp>
          <p:nvSpPr>
            <p:cNvPr id="24" name="文本框 23"/>
            <p:cNvSpPr txBox="1"/>
            <p:nvPr/>
          </p:nvSpPr>
          <p:spPr>
            <a:xfrm>
              <a:off x="1676844" y="2544625"/>
              <a:ext cx="1177290" cy="422706"/>
            </a:xfrm>
            <a:prstGeom prst="rect">
              <a:avLst/>
            </a:prstGeom>
            <a:noFill/>
          </p:spPr>
          <p:txBody>
            <a:bodyPr wrap="square" rtlCol="0">
              <a:spAutoFit/>
            </a:bodyPr>
            <a:lstStyle/>
            <a:p>
              <a:pPr algn="ctr">
                <a:lnSpc>
                  <a:spcPct val="120000"/>
                </a:lnSpc>
              </a:pPr>
              <a:r>
                <a:rPr lang="en-US" altLang="zh-CN" sz="2000" dirty="0">
                  <a:solidFill>
                    <a:schemeClr val="bg1"/>
                  </a:solidFill>
                  <a:cs typeface="+mn-ea"/>
                  <a:sym typeface="+mn-lt"/>
                </a:rPr>
                <a:t>2022</a:t>
              </a:r>
              <a:r>
                <a:rPr lang="en-US" altLang="zh-CN" sz="2000" dirty="0">
                  <a:solidFill>
                    <a:schemeClr val="bg1"/>
                  </a:solidFill>
                  <a:cs typeface="+mn-ea"/>
                  <a:sym typeface="+mn-lt"/>
                </a:rPr>
                <a:t>Q2</a:t>
              </a:r>
              <a:endParaRPr lang="en-US" altLang="zh-CN" sz="2000" dirty="0">
                <a:solidFill>
                  <a:schemeClr val="bg1"/>
                </a:solidFill>
                <a:cs typeface="+mn-ea"/>
                <a:sym typeface="+mn-lt"/>
              </a:endParaRPr>
            </a:p>
          </p:txBody>
        </p:sp>
      </p:grpSp>
      <p:grpSp>
        <p:nvGrpSpPr>
          <p:cNvPr id="25" name="组合 24"/>
          <p:cNvGrpSpPr/>
          <p:nvPr/>
        </p:nvGrpSpPr>
        <p:grpSpPr>
          <a:xfrm>
            <a:off x="8657590" y="2072005"/>
            <a:ext cx="1188084" cy="1302385"/>
            <a:chOff x="9455232" y="2343128"/>
            <a:chExt cx="976636" cy="962021"/>
          </a:xfrm>
          <a:solidFill>
            <a:srgbClr val="5A6C7D"/>
          </a:solidFill>
        </p:grpSpPr>
        <p:sp>
          <p:nvSpPr>
            <p:cNvPr id="26" name="泪滴形 25"/>
            <p:cNvSpPr/>
            <p:nvPr/>
          </p:nvSpPr>
          <p:spPr>
            <a:xfrm rot="8100000">
              <a:off x="9455232" y="2343128"/>
              <a:ext cx="962021" cy="962021"/>
            </a:xfrm>
            <a:prstGeom prst="teardrop">
              <a:avLst/>
            </a:prstGeom>
            <a:gradFill>
              <a:gsLst>
                <a:gs pos="0">
                  <a:srgbClr val="D0358C"/>
                </a:gs>
                <a:gs pos="100000">
                  <a:srgbClr val="68C4F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dirty="0">
                <a:solidFill>
                  <a:schemeClr val="bg1"/>
                </a:solidFill>
                <a:cs typeface="+mn-ea"/>
                <a:sym typeface="+mn-lt"/>
              </a:endParaRPr>
            </a:p>
          </p:txBody>
        </p:sp>
        <p:sp>
          <p:nvSpPr>
            <p:cNvPr id="27" name="文本框 26"/>
            <p:cNvSpPr txBox="1"/>
            <p:nvPr/>
          </p:nvSpPr>
          <p:spPr>
            <a:xfrm>
              <a:off x="9513694" y="2748387"/>
              <a:ext cx="918174" cy="244375"/>
            </a:xfrm>
            <a:prstGeom prst="rect">
              <a:avLst/>
            </a:prstGeom>
            <a:noFill/>
          </p:spPr>
          <p:txBody>
            <a:bodyPr wrap="square" rtlCol="0">
              <a:spAutoFit/>
            </a:bodyPr>
            <a:lstStyle/>
            <a:p>
              <a:pPr algn="ctr">
                <a:lnSpc>
                  <a:spcPct val="120000"/>
                </a:lnSpc>
              </a:pPr>
              <a:r>
                <a:rPr lang="en-US" altLang="zh-CN" sz="2000" baseline="-3000" dirty="0">
                  <a:solidFill>
                    <a:schemeClr val="bg1"/>
                  </a:solidFill>
                  <a:cs typeface="+mn-ea"/>
                  <a:sym typeface="+mn-lt"/>
                </a:rPr>
                <a:t>2023</a:t>
              </a:r>
              <a:r>
                <a:rPr lang="en-US" altLang="zh-CN" sz="2000" baseline="-3000" dirty="0">
                  <a:solidFill>
                    <a:schemeClr val="bg1"/>
                  </a:solidFill>
                  <a:cs typeface="+mn-ea"/>
                  <a:sym typeface="+mn-lt"/>
                </a:rPr>
                <a:t>Q1</a:t>
              </a:r>
              <a:endParaRPr lang="en-US" altLang="zh-CN" sz="2000" baseline="-3000" dirty="0">
                <a:solidFill>
                  <a:schemeClr val="bg1"/>
                </a:solidFill>
                <a:cs typeface="+mn-ea"/>
                <a:sym typeface="+mn-lt"/>
              </a:endParaRPr>
            </a:p>
          </p:txBody>
        </p:sp>
      </p:grpSp>
      <p:grpSp>
        <p:nvGrpSpPr>
          <p:cNvPr id="28" name="组合 27"/>
          <p:cNvGrpSpPr/>
          <p:nvPr/>
        </p:nvGrpSpPr>
        <p:grpSpPr>
          <a:xfrm>
            <a:off x="5861050" y="2263140"/>
            <a:ext cx="1256665" cy="1195705"/>
            <a:chOff x="6898301" y="2343128"/>
            <a:chExt cx="962021" cy="962021"/>
          </a:xfrm>
          <a:solidFill>
            <a:srgbClr val="5A6C7D"/>
          </a:solidFill>
        </p:grpSpPr>
        <p:sp>
          <p:nvSpPr>
            <p:cNvPr id="29" name="泪滴形 28"/>
            <p:cNvSpPr/>
            <p:nvPr/>
          </p:nvSpPr>
          <p:spPr>
            <a:xfrm rot="8100000">
              <a:off x="6898301" y="2343128"/>
              <a:ext cx="962021" cy="962021"/>
            </a:xfrm>
            <a:prstGeom prst="teardrop">
              <a:avLst/>
            </a:prstGeom>
            <a:gradFill>
              <a:gsLst>
                <a:gs pos="0">
                  <a:srgbClr val="D0358C"/>
                </a:gs>
                <a:gs pos="100000">
                  <a:srgbClr val="68C4F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90" dirty="0">
                <a:solidFill>
                  <a:schemeClr val="bg1"/>
                </a:solidFill>
                <a:cs typeface="+mn-ea"/>
                <a:sym typeface="+mn-lt"/>
              </a:endParaRPr>
            </a:p>
          </p:txBody>
        </p:sp>
        <p:sp>
          <p:nvSpPr>
            <p:cNvPr id="30" name="文本框 29"/>
            <p:cNvSpPr txBox="1"/>
            <p:nvPr/>
          </p:nvSpPr>
          <p:spPr>
            <a:xfrm>
              <a:off x="6952446" y="2624083"/>
              <a:ext cx="853730" cy="266178"/>
            </a:xfrm>
            <a:prstGeom prst="rect">
              <a:avLst/>
            </a:prstGeom>
            <a:noFill/>
          </p:spPr>
          <p:txBody>
            <a:bodyPr wrap="square" rtlCol="0">
              <a:spAutoFit/>
            </a:bodyPr>
            <a:lstStyle/>
            <a:p>
              <a:pPr algn="ctr">
                <a:lnSpc>
                  <a:spcPct val="120000"/>
                </a:lnSpc>
              </a:pPr>
              <a:r>
                <a:rPr lang="en-US" altLang="zh-CN" sz="2000" baseline="-3000" dirty="0">
                  <a:solidFill>
                    <a:schemeClr val="bg1"/>
                  </a:solidFill>
                  <a:cs typeface="+mn-ea"/>
                  <a:sym typeface="+mn-lt"/>
                </a:rPr>
                <a:t>2022</a:t>
              </a:r>
              <a:r>
                <a:rPr lang="en-US" altLang="zh-CN" sz="2000" baseline="-3000" dirty="0">
                  <a:solidFill>
                    <a:schemeClr val="bg1"/>
                  </a:solidFill>
                  <a:cs typeface="+mn-ea"/>
                  <a:sym typeface="+mn-lt"/>
                </a:rPr>
                <a:t>Q4</a:t>
              </a:r>
              <a:endParaRPr lang="en-US" altLang="zh-CN" sz="2000" baseline="-3000" dirty="0">
                <a:solidFill>
                  <a:schemeClr val="bg1"/>
                </a:solidFill>
                <a:cs typeface="+mn-ea"/>
                <a:sym typeface="+mn-lt"/>
              </a:endParaRPr>
            </a:p>
          </p:txBody>
        </p:sp>
      </p:grpSp>
      <p:sp>
        <p:nvSpPr>
          <p:cNvPr id="31" name="TextBox 17"/>
          <p:cNvSpPr txBox="1"/>
          <p:nvPr/>
        </p:nvSpPr>
        <p:spPr>
          <a:xfrm>
            <a:off x="261871" y="4497069"/>
            <a:ext cx="2312670" cy="1076325"/>
          </a:xfrm>
          <a:prstGeom prst="rect">
            <a:avLst/>
          </a:prstGeom>
          <a:noFill/>
        </p:spPr>
        <p:txBody>
          <a:bodyPr wrap="square" rtlCol="0">
            <a:spAutoFit/>
          </a:bodyPr>
          <a:lstStyle/>
          <a:p>
            <a:pPr algn="l" defTabSz="1828800" rtl="0"/>
            <a:r>
              <a:rPr lang="zh-CN" altLang="en-US" sz="1600" kern="1200" dirty="0">
                <a:solidFill>
                  <a:schemeClr val="bg1"/>
                </a:solidFill>
                <a:cs typeface="+mn-ea"/>
                <a:sym typeface="+mn-lt"/>
              </a:rPr>
              <a:t>团队组建</a:t>
            </a:r>
            <a:endParaRPr lang="zh-CN" altLang="en-US" sz="1600" kern="1200" dirty="0">
              <a:solidFill>
                <a:schemeClr val="bg1"/>
              </a:solidFill>
              <a:cs typeface="+mn-ea"/>
              <a:sym typeface="+mn-lt"/>
            </a:endParaRPr>
          </a:p>
          <a:p>
            <a:pPr algn="l" defTabSz="1828800" rtl="0"/>
            <a:r>
              <a:rPr lang="zh-CN" altLang="en-US" sz="1600" kern="1200" dirty="0">
                <a:solidFill>
                  <a:schemeClr val="bg1"/>
                </a:solidFill>
                <a:cs typeface="+mn-ea"/>
                <a:sym typeface="+mn-lt"/>
              </a:rPr>
              <a:t>发布</a:t>
            </a:r>
            <a:r>
              <a:rPr lang="zh-CN" altLang="en-US" sz="1600" kern="1200" dirty="0">
                <a:solidFill>
                  <a:schemeClr val="bg1"/>
                </a:solidFill>
                <a:cs typeface="+mn-ea"/>
                <a:sym typeface="+mn-lt"/>
              </a:rPr>
              <a:t>白皮书</a:t>
            </a:r>
            <a:endParaRPr lang="zh-CN" altLang="en-US" sz="1600" kern="1200" dirty="0">
              <a:solidFill>
                <a:schemeClr val="bg1"/>
              </a:solidFill>
              <a:cs typeface="+mn-ea"/>
              <a:sym typeface="+mn-lt"/>
            </a:endParaRPr>
          </a:p>
          <a:p>
            <a:pPr algn="l" defTabSz="1828800" rtl="0"/>
            <a:r>
              <a:rPr lang="zh-CN" altLang="en-US" sz="1600" kern="1200" dirty="0">
                <a:solidFill>
                  <a:schemeClr val="bg1"/>
                </a:solidFill>
                <a:cs typeface="+mn-ea"/>
                <a:sym typeface="+mn-lt"/>
              </a:rPr>
              <a:t>确定开发</a:t>
            </a:r>
            <a:r>
              <a:rPr lang="zh-CN" altLang="en-US" sz="1600" kern="1200" dirty="0">
                <a:solidFill>
                  <a:schemeClr val="bg1"/>
                </a:solidFill>
                <a:cs typeface="+mn-ea"/>
                <a:sym typeface="+mn-lt"/>
              </a:rPr>
              <a:t>路线</a:t>
            </a:r>
            <a:endParaRPr lang="zh-CN" altLang="en-US" sz="1600" kern="1200" dirty="0">
              <a:solidFill>
                <a:schemeClr val="bg1"/>
              </a:solidFill>
              <a:cs typeface="+mn-ea"/>
              <a:sym typeface="+mn-lt"/>
            </a:endParaRPr>
          </a:p>
          <a:p>
            <a:pPr algn="l" defTabSz="1828800" rtl="0"/>
            <a:endParaRPr lang="zh-CN" altLang="en-US" sz="1600" kern="1200" dirty="0">
              <a:solidFill>
                <a:schemeClr val="bg1"/>
              </a:solidFill>
              <a:cs typeface="+mn-ea"/>
              <a:sym typeface="+mn-lt"/>
            </a:endParaRPr>
          </a:p>
        </p:txBody>
      </p:sp>
      <p:sp>
        <p:nvSpPr>
          <p:cNvPr id="34" name="Rectangle 18"/>
          <p:cNvSpPr/>
          <p:nvPr/>
        </p:nvSpPr>
        <p:spPr>
          <a:xfrm>
            <a:off x="3503930" y="4580255"/>
            <a:ext cx="1209675" cy="583565"/>
          </a:xfrm>
          <a:prstGeom prst="rect">
            <a:avLst/>
          </a:prstGeom>
        </p:spPr>
        <p:txBody>
          <a:bodyPr wrap="square">
            <a:spAutoFit/>
          </a:bodyPr>
          <a:lstStyle/>
          <a:p>
            <a:pPr algn="l" defTabSz="1828800" rtl="0"/>
            <a:r>
              <a:rPr lang="zh-CN" altLang="en-US" sz="1600" b="1" kern="1200" dirty="0">
                <a:solidFill>
                  <a:schemeClr val="bg1"/>
                </a:solidFill>
                <a:cs typeface="+mn-ea"/>
                <a:sym typeface="+mn-lt"/>
              </a:rPr>
              <a:t>官网</a:t>
            </a:r>
            <a:r>
              <a:rPr lang="zh-CN" altLang="en-US" sz="1600" b="1" kern="1200" dirty="0">
                <a:solidFill>
                  <a:schemeClr val="bg1"/>
                </a:solidFill>
                <a:cs typeface="+mn-ea"/>
                <a:sym typeface="+mn-lt"/>
              </a:rPr>
              <a:t>上线</a:t>
            </a:r>
            <a:endParaRPr lang="zh-CN" altLang="en-US" sz="1600" b="1" kern="1200" dirty="0">
              <a:solidFill>
                <a:schemeClr val="bg1"/>
              </a:solidFill>
              <a:cs typeface="+mn-ea"/>
              <a:sym typeface="+mn-lt"/>
            </a:endParaRPr>
          </a:p>
          <a:p>
            <a:pPr algn="l" defTabSz="1828800" rtl="0"/>
            <a:r>
              <a:rPr lang="zh-CN" altLang="en-US" sz="1600" b="1" kern="1200" dirty="0">
                <a:solidFill>
                  <a:schemeClr val="bg1"/>
                </a:solidFill>
                <a:cs typeface="+mn-ea"/>
                <a:sym typeface="+mn-lt"/>
              </a:rPr>
              <a:t>测试网</a:t>
            </a:r>
            <a:r>
              <a:rPr lang="zh-CN" altLang="en-US" sz="1600" b="1" kern="1200" dirty="0">
                <a:solidFill>
                  <a:schemeClr val="bg1"/>
                </a:solidFill>
                <a:cs typeface="+mn-ea"/>
                <a:sym typeface="+mn-lt"/>
              </a:rPr>
              <a:t>上线</a:t>
            </a:r>
            <a:endParaRPr lang="zh-CN" altLang="en-US" sz="1600" b="1" kern="1200" dirty="0">
              <a:solidFill>
                <a:schemeClr val="bg1"/>
              </a:solidFill>
              <a:cs typeface="+mn-ea"/>
              <a:sym typeface="+mn-lt"/>
            </a:endParaRPr>
          </a:p>
        </p:txBody>
      </p:sp>
      <p:sp>
        <p:nvSpPr>
          <p:cNvPr id="35" name="TextBox 17"/>
          <p:cNvSpPr txBox="1"/>
          <p:nvPr/>
        </p:nvSpPr>
        <p:spPr>
          <a:xfrm>
            <a:off x="5752651" y="4429124"/>
            <a:ext cx="2312670" cy="583565"/>
          </a:xfrm>
          <a:prstGeom prst="rect">
            <a:avLst/>
          </a:prstGeom>
          <a:noFill/>
        </p:spPr>
        <p:txBody>
          <a:bodyPr wrap="square" rtlCol="0">
            <a:spAutoFit/>
          </a:bodyPr>
          <a:lstStyle/>
          <a:p>
            <a:pPr algn="l" defTabSz="1828800" rtl="0"/>
            <a:r>
              <a:rPr lang="en-US" sz="1600" kern="1200" dirty="0">
                <a:solidFill>
                  <a:schemeClr val="bg1"/>
                </a:solidFill>
                <a:cs typeface="+mn-ea"/>
                <a:sym typeface="+mn-lt"/>
              </a:rPr>
              <a:t>web3D</a:t>
            </a:r>
            <a:r>
              <a:rPr lang="zh-CN" altLang="en-US" sz="1600" kern="1200" dirty="0">
                <a:solidFill>
                  <a:schemeClr val="bg1"/>
                </a:solidFill>
                <a:cs typeface="+mn-ea"/>
                <a:sym typeface="+mn-lt"/>
              </a:rPr>
              <a:t>浏览器版本上</a:t>
            </a:r>
            <a:r>
              <a:rPr lang="zh-CN" altLang="en-US" sz="1600" kern="1200" dirty="0">
                <a:solidFill>
                  <a:schemeClr val="bg1"/>
                </a:solidFill>
                <a:cs typeface="+mn-ea"/>
                <a:sym typeface="+mn-lt"/>
              </a:rPr>
              <a:t>线</a:t>
            </a:r>
            <a:endParaRPr lang="zh-CN" altLang="en-US" sz="1600" kern="1200" dirty="0">
              <a:solidFill>
                <a:schemeClr val="bg1"/>
              </a:solidFill>
              <a:cs typeface="+mn-ea"/>
              <a:sym typeface="+mn-lt"/>
            </a:endParaRPr>
          </a:p>
          <a:p>
            <a:pPr algn="l" defTabSz="1828800" rtl="0"/>
            <a:r>
              <a:rPr lang="zh-CN" altLang="en-US" sz="1600" kern="1200" dirty="0">
                <a:solidFill>
                  <a:schemeClr val="bg1"/>
                </a:solidFill>
                <a:cs typeface="+mn-ea"/>
                <a:sym typeface="+mn-lt"/>
              </a:rPr>
              <a:t>同时上线</a:t>
            </a:r>
            <a:r>
              <a:rPr lang="en-US" altLang="zh-CN" sz="1600" kern="1200" dirty="0">
                <a:solidFill>
                  <a:schemeClr val="bg1"/>
                </a:solidFill>
                <a:cs typeface="+mn-ea"/>
                <a:sym typeface="+mn-lt"/>
              </a:rPr>
              <a:t>5</a:t>
            </a:r>
            <a:r>
              <a:rPr lang="zh-CN" altLang="en-US" sz="1600" kern="1200" dirty="0">
                <a:solidFill>
                  <a:schemeClr val="bg1"/>
                </a:solidFill>
                <a:cs typeface="+mn-ea"/>
                <a:sym typeface="+mn-lt"/>
              </a:rPr>
              <a:t>个</a:t>
            </a:r>
            <a:r>
              <a:rPr lang="zh-CN" altLang="en-US" sz="1600" kern="1200" dirty="0">
                <a:solidFill>
                  <a:schemeClr val="bg1"/>
                </a:solidFill>
                <a:cs typeface="+mn-ea"/>
                <a:sym typeface="+mn-lt"/>
              </a:rPr>
              <a:t>场景</a:t>
            </a:r>
            <a:endParaRPr lang="zh-CN" altLang="en-US" sz="1600" kern="1200" dirty="0">
              <a:solidFill>
                <a:schemeClr val="bg1"/>
              </a:solidFill>
              <a:cs typeface="+mn-ea"/>
              <a:sym typeface="+mn-lt"/>
            </a:endParaRPr>
          </a:p>
        </p:txBody>
      </p:sp>
      <p:sp>
        <p:nvSpPr>
          <p:cNvPr id="36" name="Rectangle 18"/>
          <p:cNvSpPr/>
          <p:nvPr/>
        </p:nvSpPr>
        <p:spPr>
          <a:xfrm>
            <a:off x="1440366" y="3314699"/>
            <a:ext cx="1134110" cy="337185"/>
          </a:xfrm>
          <a:prstGeom prst="rect">
            <a:avLst/>
          </a:prstGeom>
        </p:spPr>
        <p:txBody>
          <a:bodyPr wrap="square">
            <a:spAutoFit/>
          </a:bodyPr>
          <a:lstStyle/>
          <a:p>
            <a:pPr algn="l" defTabSz="1828800" rtl="0"/>
            <a:r>
              <a:rPr lang="zh-CN" altLang="en-US" sz="1600" b="1" kern="1200" dirty="0">
                <a:solidFill>
                  <a:schemeClr val="bg1"/>
                </a:solidFill>
                <a:cs typeface="+mn-ea"/>
                <a:sym typeface="+mn-lt"/>
              </a:rPr>
              <a:t>开发</a:t>
            </a:r>
            <a:endParaRPr lang="zh-CN" altLang="en-US" sz="1600" b="1" kern="1200" dirty="0">
              <a:solidFill>
                <a:schemeClr val="bg1"/>
              </a:solidFill>
              <a:cs typeface="+mn-ea"/>
              <a:sym typeface="+mn-lt"/>
            </a:endParaRPr>
          </a:p>
        </p:txBody>
      </p:sp>
      <p:sp>
        <p:nvSpPr>
          <p:cNvPr id="37" name="TextBox 17"/>
          <p:cNvSpPr txBox="1"/>
          <p:nvPr/>
        </p:nvSpPr>
        <p:spPr>
          <a:xfrm>
            <a:off x="8368952" y="3954144"/>
            <a:ext cx="2312670" cy="1076325"/>
          </a:xfrm>
          <a:prstGeom prst="rect">
            <a:avLst/>
          </a:prstGeom>
          <a:noFill/>
        </p:spPr>
        <p:txBody>
          <a:bodyPr wrap="square" rtlCol="0">
            <a:spAutoFit/>
          </a:bodyPr>
          <a:lstStyle/>
          <a:p>
            <a:pPr algn="l" defTabSz="1828800" rtl="0"/>
            <a:r>
              <a:rPr lang="en-US" altLang="zh-CN" sz="1600" kern="1200" dirty="0">
                <a:solidFill>
                  <a:schemeClr val="bg1"/>
                </a:solidFill>
                <a:cs typeface="+mn-ea"/>
                <a:sym typeface="+mn-lt"/>
              </a:rPr>
              <a:t>PC</a:t>
            </a:r>
            <a:r>
              <a:rPr lang="zh-CN" altLang="en-US" sz="1600" kern="1200" dirty="0">
                <a:solidFill>
                  <a:schemeClr val="bg1"/>
                </a:solidFill>
                <a:cs typeface="+mn-ea"/>
                <a:sym typeface="+mn-lt"/>
              </a:rPr>
              <a:t>端</a:t>
            </a:r>
            <a:r>
              <a:rPr lang="zh-CN" altLang="en-US" sz="1600" kern="1200" dirty="0">
                <a:solidFill>
                  <a:schemeClr val="bg1"/>
                </a:solidFill>
                <a:cs typeface="+mn-ea"/>
                <a:sym typeface="+mn-lt"/>
              </a:rPr>
              <a:t>上线</a:t>
            </a:r>
            <a:endParaRPr lang="zh-CN" altLang="en-US" sz="1600" kern="1200" dirty="0">
              <a:solidFill>
                <a:schemeClr val="bg1"/>
              </a:solidFill>
              <a:cs typeface="+mn-ea"/>
              <a:sym typeface="+mn-lt"/>
            </a:endParaRPr>
          </a:p>
          <a:p>
            <a:pPr algn="l" defTabSz="1828800" rtl="0"/>
            <a:r>
              <a:rPr lang="zh-CN" altLang="en-US" sz="1600" kern="1200" dirty="0">
                <a:solidFill>
                  <a:schemeClr val="bg1"/>
                </a:solidFill>
                <a:cs typeface="+mn-ea"/>
                <a:sym typeface="+mn-lt"/>
              </a:rPr>
              <a:t>自由开放的基础标准上线，成为元宇宙图书馆</a:t>
            </a:r>
            <a:r>
              <a:rPr lang="en-US" altLang="zh-CN" sz="1600" kern="1200" dirty="0">
                <a:solidFill>
                  <a:schemeClr val="bg1"/>
                </a:solidFill>
                <a:cs typeface="+mn-ea"/>
                <a:sym typeface="+mn-lt"/>
              </a:rPr>
              <a:t>SAAS</a:t>
            </a:r>
            <a:r>
              <a:rPr lang="zh-CN" altLang="en-US" sz="1600" kern="1200" dirty="0">
                <a:solidFill>
                  <a:schemeClr val="bg1"/>
                </a:solidFill>
                <a:cs typeface="+mn-ea"/>
                <a:sym typeface="+mn-lt"/>
              </a:rPr>
              <a:t>平台</a:t>
            </a:r>
            <a:endParaRPr lang="zh-CN" altLang="en-US" sz="1600" kern="1200" dirty="0">
              <a:solidFill>
                <a:schemeClr val="bg1"/>
              </a:solidFill>
              <a:cs typeface="+mn-ea"/>
              <a:sym typeface="+mn-lt"/>
            </a:endParaRPr>
          </a:p>
        </p:txBody>
      </p:sp>
      <p:sp>
        <p:nvSpPr>
          <p:cNvPr id="38" name="Rectangle 18"/>
          <p:cNvSpPr/>
          <p:nvPr/>
        </p:nvSpPr>
        <p:spPr>
          <a:xfrm>
            <a:off x="7639972" y="3148964"/>
            <a:ext cx="1134110" cy="337185"/>
          </a:xfrm>
          <a:prstGeom prst="rect">
            <a:avLst/>
          </a:prstGeom>
        </p:spPr>
        <p:txBody>
          <a:bodyPr wrap="square">
            <a:spAutoFit/>
          </a:bodyPr>
          <a:lstStyle/>
          <a:p>
            <a:pPr algn="l" defTabSz="1828800" rtl="0"/>
            <a:r>
              <a:rPr lang="zh-CN" altLang="en-US" sz="1600" b="1" kern="1200" dirty="0">
                <a:solidFill>
                  <a:schemeClr val="bg1"/>
                </a:solidFill>
                <a:cs typeface="+mn-ea"/>
                <a:sym typeface="+mn-lt"/>
              </a:rPr>
              <a:t>持续</a:t>
            </a:r>
            <a:r>
              <a:rPr lang="zh-CN" altLang="en-US" sz="1600" b="1" kern="1200" dirty="0">
                <a:solidFill>
                  <a:schemeClr val="bg1"/>
                </a:solidFill>
                <a:cs typeface="+mn-ea"/>
                <a:sym typeface="+mn-lt"/>
              </a:rPr>
              <a:t>开发</a:t>
            </a:r>
            <a:endParaRPr lang="zh-CN" altLang="en-US" sz="1600" b="1" kern="1200" dirty="0">
              <a:solidFill>
                <a:schemeClr val="bg1"/>
              </a:solidFill>
              <a:cs typeface="+mn-ea"/>
              <a:sym typeface="+mn-lt"/>
            </a:endParaRPr>
          </a:p>
        </p:txBody>
      </p:sp>
      <p:sp>
        <p:nvSpPr>
          <p:cNvPr id="2" name="Rectangle 18"/>
          <p:cNvSpPr/>
          <p:nvPr/>
        </p:nvSpPr>
        <p:spPr>
          <a:xfrm>
            <a:off x="4674421" y="3260089"/>
            <a:ext cx="1134110" cy="337185"/>
          </a:xfrm>
          <a:prstGeom prst="rect">
            <a:avLst/>
          </a:prstGeom>
        </p:spPr>
        <p:txBody>
          <a:bodyPr wrap="square">
            <a:spAutoFit/>
          </a:bodyPr>
          <a:p>
            <a:pPr algn="l" defTabSz="1828800" rtl="0"/>
            <a:r>
              <a:rPr lang="zh-CN" altLang="en-US" sz="1600" b="1" kern="1200" dirty="0">
                <a:solidFill>
                  <a:schemeClr val="bg1"/>
                </a:solidFill>
                <a:cs typeface="+mn-ea"/>
                <a:sym typeface="+mn-lt"/>
              </a:rPr>
              <a:t>测试</a:t>
            </a:r>
            <a:r>
              <a:rPr lang="zh-CN" altLang="en-US" sz="1600" b="1" kern="1200" dirty="0">
                <a:solidFill>
                  <a:schemeClr val="bg1"/>
                </a:solidFill>
                <a:cs typeface="+mn-ea"/>
                <a:sym typeface="+mn-lt"/>
              </a:rPr>
              <a:t>运营</a:t>
            </a:r>
            <a:endParaRPr lang="zh-CN" altLang="en-US" sz="1600" b="1" kern="1200" dirty="0">
              <a:solidFill>
                <a:schemeClr val="bg1"/>
              </a:solidFill>
              <a:cs typeface="+mn-ea"/>
              <a:sym typeface="+mn-lt"/>
            </a:endParaRPr>
          </a:p>
        </p:txBody>
      </p:sp>
      <p:grpSp>
        <p:nvGrpSpPr>
          <p:cNvPr id="4" name="组合 3"/>
          <p:cNvGrpSpPr/>
          <p:nvPr/>
        </p:nvGrpSpPr>
        <p:grpSpPr>
          <a:xfrm>
            <a:off x="10693400" y="2072005"/>
            <a:ext cx="1188084" cy="1302385"/>
            <a:chOff x="9455232" y="2343128"/>
            <a:chExt cx="976636" cy="962021"/>
          </a:xfrm>
          <a:solidFill>
            <a:srgbClr val="5A6C7D"/>
          </a:solidFill>
        </p:grpSpPr>
        <p:sp>
          <p:nvSpPr>
            <p:cNvPr id="5" name="泪滴形 4"/>
            <p:cNvSpPr/>
            <p:nvPr/>
          </p:nvSpPr>
          <p:spPr>
            <a:xfrm rot="8100000">
              <a:off x="9455232" y="2343128"/>
              <a:ext cx="962021" cy="962021"/>
            </a:xfrm>
            <a:prstGeom prst="teardrop">
              <a:avLst/>
            </a:prstGeom>
            <a:gradFill>
              <a:gsLst>
                <a:gs pos="0">
                  <a:srgbClr val="D0358C"/>
                </a:gs>
                <a:gs pos="100000">
                  <a:srgbClr val="68C4F9"/>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sz="2490" dirty="0">
                <a:solidFill>
                  <a:schemeClr val="bg1"/>
                </a:solidFill>
                <a:cs typeface="+mn-ea"/>
                <a:sym typeface="+mn-lt"/>
              </a:endParaRPr>
            </a:p>
          </p:txBody>
        </p:sp>
        <p:sp>
          <p:nvSpPr>
            <p:cNvPr id="6" name="文本框 5"/>
            <p:cNvSpPr txBox="1"/>
            <p:nvPr/>
          </p:nvSpPr>
          <p:spPr>
            <a:xfrm>
              <a:off x="9513694" y="2748387"/>
              <a:ext cx="918174" cy="244375"/>
            </a:xfrm>
            <a:prstGeom prst="rect">
              <a:avLst/>
            </a:prstGeom>
            <a:noFill/>
          </p:spPr>
          <p:txBody>
            <a:bodyPr wrap="square" rtlCol="0">
              <a:spAutoFit/>
            </a:bodyPr>
            <a:p>
              <a:pPr algn="ctr">
                <a:lnSpc>
                  <a:spcPct val="120000"/>
                </a:lnSpc>
              </a:pPr>
              <a:r>
                <a:rPr lang="zh-CN" altLang="en-US" sz="2000" baseline="-3000" dirty="0">
                  <a:solidFill>
                    <a:schemeClr val="bg1"/>
                  </a:solidFill>
                  <a:cs typeface="+mn-ea"/>
                  <a:sym typeface="+mn-lt"/>
                </a:rPr>
                <a:t>未来</a:t>
              </a:r>
              <a:endParaRPr lang="zh-CN" altLang="en-US" sz="2000" baseline="-3000" dirty="0">
                <a:solidFill>
                  <a:schemeClr val="bg1"/>
                </a:solidFill>
                <a:cs typeface="+mn-ea"/>
                <a:sym typeface="+mn-lt"/>
              </a:endParaRPr>
            </a:p>
          </p:txBody>
        </p:sp>
      </p:grpSp>
      <p:sp>
        <p:nvSpPr>
          <p:cNvPr id="7" name="Rectangle 18"/>
          <p:cNvSpPr/>
          <p:nvPr/>
        </p:nvSpPr>
        <p:spPr>
          <a:xfrm>
            <a:off x="10681970" y="3878580"/>
            <a:ext cx="1470025" cy="829945"/>
          </a:xfrm>
          <a:prstGeom prst="rect">
            <a:avLst/>
          </a:prstGeom>
        </p:spPr>
        <p:txBody>
          <a:bodyPr wrap="square">
            <a:spAutoFit/>
          </a:bodyPr>
          <a:p>
            <a:pPr algn="l" defTabSz="1828800" rtl="0"/>
            <a:r>
              <a:rPr lang="zh-CN" altLang="en-US" sz="1600" b="1" kern="1200" dirty="0">
                <a:solidFill>
                  <a:schemeClr val="bg1"/>
                </a:solidFill>
                <a:cs typeface="+mn-ea"/>
                <a:sym typeface="+mn-lt"/>
              </a:rPr>
              <a:t>更多功能</a:t>
            </a:r>
            <a:r>
              <a:rPr lang="zh-CN" altLang="en-US" sz="1600" b="1" kern="1200" dirty="0">
                <a:solidFill>
                  <a:schemeClr val="bg1"/>
                </a:solidFill>
                <a:cs typeface="+mn-ea"/>
                <a:sym typeface="+mn-lt"/>
              </a:rPr>
              <a:t>出现</a:t>
            </a:r>
            <a:endParaRPr lang="zh-CN" altLang="en-US" sz="1600" b="1" kern="1200" dirty="0">
              <a:solidFill>
                <a:schemeClr val="bg1"/>
              </a:solidFill>
              <a:cs typeface="+mn-ea"/>
              <a:sym typeface="+mn-lt"/>
            </a:endParaRPr>
          </a:p>
          <a:p>
            <a:pPr algn="l" defTabSz="1828800" rtl="0"/>
            <a:r>
              <a:rPr lang="zh-CN" altLang="en-US" sz="1600" b="1" kern="1200" dirty="0">
                <a:solidFill>
                  <a:schemeClr val="bg1"/>
                </a:solidFill>
                <a:cs typeface="+mn-ea"/>
                <a:sym typeface="+mn-lt"/>
              </a:rPr>
              <a:t>电影</a:t>
            </a:r>
            <a:r>
              <a:rPr lang="zh-CN" altLang="en-US" sz="1600" b="1" kern="1200" dirty="0">
                <a:solidFill>
                  <a:schemeClr val="bg1"/>
                </a:solidFill>
                <a:cs typeface="+mn-ea"/>
                <a:sym typeface="+mn-lt"/>
              </a:rPr>
              <a:t>院</a:t>
            </a:r>
            <a:endParaRPr lang="zh-CN" altLang="en-US" sz="1600" b="1" kern="1200" dirty="0">
              <a:solidFill>
                <a:schemeClr val="bg1"/>
              </a:solidFill>
              <a:cs typeface="+mn-ea"/>
              <a:sym typeface="+mn-lt"/>
            </a:endParaRPr>
          </a:p>
          <a:p>
            <a:pPr algn="l" defTabSz="1828800" rtl="0"/>
            <a:r>
              <a:rPr lang="zh-CN" altLang="en-US" sz="1600" b="1" kern="1200" dirty="0">
                <a:solidFill>
                  <a:schemeClr val="bg1"/>
                </a:solidFill>
                <a:cs typeface="+mn-ea"/>
                <a:sym typeface="+mn-lt"/>
              </a:rPr>
              <a:t>直播教育</a:t>
            </a:r>
            <a:r>
              <a:rPr lang="zh-CN" altLang="en-US" sz="1600" b="1" kern="1200" dirty="0">
                <a:solidFill>
                  <a:schemeClr val="bg1"/>
                </a:solidFill>
                <a:cs typeface="+mn-ea"/>
                <a:sym typeface="+mn-lt"/>
              </a:rPr>
              <a:t>等</a:t>
            </a:r>
            <a:endParaRPr lang="zh-CN" altLang="en-US" sz="1600" b="1" kern="1200" dirty="0">
              <a:solidFill>
                <a:schemeClr val="bg1"/>
              </a:solidFill>
              <a:cs typeface="+mn-ea"/>
              <a:sym typeface="+mn-lt"/>
            </a:endParaRPr>
          </a:p>
        </p:txBody>
      </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250"/>
                                  </p:stCondLst>
                                  <p:childTnLst>
                                    <p:set>
                                      <p:cBhvr>
                                        <p:cTn id="12" dur="1" fill="hold">
                                          <p:stCondLst>
                                            <p:cond delay="0"/>
                                          </p:stCondLst>
                                        </p:cTn>
                                        <p:tgtEl>
                                          <p:spTgt spid="14"/>
                                        </p:tgtEl>
                                        <p:attrNameLst>
                                          <p:attrName>style.visibility</p:attrName>
                                        </p:attrNameLst>
                                      </p:cBhvr>
                                      <p:to>
                                        <p:strVal val="visible"/>
                                      </p:to>
                                    </p:set>
                                    <p:animEffect transition="in" filter="wipe(left)">
                                      <p:cBhvr>
                                        <p:cTn id="13" dur="400"/>
                                        <p:tgtEl>
                                          <p:spTgt spid="14"/>
                                        </p:tgtEl>
                                      </p:cBhvr>
                                    </p:animEffect>
                                  </p:childTnLst>
                                </p:cTn>
                              </p:par>
                              <p:par>
                                <p:cTn id="14" presetID="2" presetClass="entr" presetSubtype="1" fill="hold" nodeType="withEffect">
                                  <p:stCondLst>
                                    <p:cond delay="850"/>
                                  </p:stCondLst>
                                  <p:childTnLst>
                                    <p:set>
                                      <p:cBhvr>
                                        <p:cTn id="15" dur="1" fill="hold">
                                          <p:stCondLst>
                                            <p:cond delay="0"/>
                                          </p:stCondLst>
                                        </p:cTn>
                                        <p:tgtEl>
                                          <p:spTgt spid="22"/>
                                        </p:tgtEl>
                                        <p:attrNameLst>
                                          <p:attrName>style.visibility</p:attrName>
                                        </p:attrNameLst>
                                      </p:cBhvr>
                                      <p:to>
                                        <p:strVal val="visible"/>
                                      </p:to>
                                    </p:set>
                                    <p:anim calcmode="lin" valueType="num">
                                      <p:cBhvr additive="base">
                                        <p:cTn id="16" dur="250" fill="hold"/>
                                        <p:tgtEl>
                                          <p:spTgt spid="22"/>
                                        </p:tgtEl>
                                        <p:attrNameLst>
                                          <p:attrName>ppt_x</p:attrName>
                                        </p:attrNameLst>
                                      </p:cBhvr>
                                      <p:tavLst>
                                        <p:tav tm="0">
                                          <p:val>
                                            <p:strVal val="#ppt_x"/>
                                          </p:val>
                                        </p:tav>
                                        <p:tav tm="100000">
                                          <p:val>
                                            <p:strVal val="#ppt_x"/>
                                          </p:val>
                                        </p:tav>
                                      </p:tavLst>
                                    </p:anim>
                                    <p:anim calcmode="lin" valueType="num">
                                      <p:cBhvr additive="base">
                                        <p:cTn id="17" dur="250" fill="hold"/>
                                        <p:tgtEl>
                                          <p:spTgt spid="22"/>
                                        </p:tgtEl>
                                        <p:attrNameLst>
                                          <p:attrName>ppt_y</p:attrName>
                                        </p:attrNameLst>
                                      </p:cBhvr>
                                      <p:tavLst>
                                        <p:tav tm="0">
                                          <p:val>
                                            <p:strVal val="0-#ppt_h/2"/>
                                          </p:val>
                                        </p:tav>
                                        <p:tav tm="100000">
                                          <p:val>
                                            <p:strVal val="#ppt_y"/>
                                          </p:val>
                                        </p:tav>
                                      </p:tavLst>
                                    </p:anim>
                                  </p:childTnLst>
                                </p:cTn>
                              </p:par>
                              <p:par>
                                <p:cTn id="18" presetID="53" presetClass="entr" presetSubtype="16" fill="hold" grpId="0" nodeType="withEffect">
                                  <p:stCondLst>
                                    <p:cond delay="1250"/>
                                  </p:stCondLst>
                                  <p:childTnLst>
                                    <p:set>
                                      <p:cBhvr>
                                        <p:cTn id="19" dur="1" fill="hold">
                                          <p:stCondLst>
                                            <p:cond delay="0"/>
                                          </p:stCondLst>
                                        </p:cTn>
                                        <p:tgtEl>
                                          <p:spTgt spid="18"/>
                                        </p:tgtEl>
                                        <p:attrNameLst>
                                          <p:attrName>style.visibility</p:attrName>
                                        </p:attrNameLst>
                                      </p:cBhvr>
                                      <p:to>
                                        <p:strVal val="visible"/>
                                      </p:to>
                                    </p:set>
                                    <p:anim calcmode="lin" valueType="num">
                                      <p:cBhvr>
                                        <p:cTn id="20" dur="250" fill="hold"/>
                                        <p:tgtEl>
                                          <p:spTgt spid="18"/>
                                        </p:tgtEl>
                                        <p:attrNameLst>
                                          <p:attrName>ppt_w</p:attrName>
                                        </p:attrNameLst>
                                      </p:cBhvr>
                                      <p:tavLst>
                                        <p:tav tm="0">
                                          <p:val>
                                            <p:fltVal val="0"/>
                                          </p:val>
                                        </p:tav>
                                        <p:tav tm="100000">
                                          <p:val>
                                            <p:strVal val="#ppt_w"/>
                                          </p:val>
                                        </p:tav>
                                      </p:tavLst>
                                    </p:anim>
                                    <p:anim calcmode="lin" valueType="num">
                                      <p:cBhvr>
                                        <p:cTn id="21" dur="250" fill="hold"/>
                                        <p:tgtEl>
                                          <p:spTgt spid="18"/>
                                        </p:tgtEl>
                                        <p:attrNameLst>
                                          <p:attrName>ppt_h</p:attrName>
                                        </p:attrNameLst>
                                      </p:cBhvr>
                                      <p:tavLst>
                                        <p:tav tm="0">
                                          <p:val>
                                            <p:fltVal val="0"/>
                                          </p:val>
                                        </p:tav>
                                        <p:tav tm="100000">
                                          <p:val>
                                            <p:strVal val="#ppt_h"/>
                                          </p:val>
                                        </p:tav>
                                      </p:tavLst>
                                    </p:anim>
                                    <p:animEffect transition="in" filter="fade">
                                      <p:cBhvr>
                                        <p:cTn id="22" dur="250"/>
                                        <p:tgtEl>
                                          <p:spTgt spid="18"/>
                                        </p:tgtEl>
                                      </p:cBhvr>
                                    </p:animEffect>
                                  </p:childTnLst>
                                </p:cTn>
                              </p:par>
                              <p:par>
                                <p:cTn id="23" presetID="2" presetClass="entr" presetSubtype="1" fill="hold" nodeType="withEffect">
                                  <p:stCondLst>
                                    <p:cond delay="2500"/>
                                  </p:stCondLst>
                                  <p:childTnLst>
                                    <p:set>
                                      <p:cBhvr>
                                        <p:cTn id="24" dur="1" fill="hold">
                                          <p:stCondLst>
                                            <p:cond delay="0"/>
                                          </p:stCondLst>
                                        </p:cTn>
                                        <p:tgtEl>
                                          <p:spTgt spid="19"/>
                                        </p:tgtEl>
                                        <p:attrNameLst>
                                          <p:attrName>style.visibility</p:attrName>
                                        </p:attrNameLst>
                                      </p:cBhvr>
                                      <p:to>
                                        <p:strVal val="visible"/>
                                      </p:to>
                                    </p:set>
                                    <p:anim calcmode="lin" valueType="num">
                                      <p:cBhvr additive="base">
                                        <p:cTn id="25" dur="250" fill="hold"/>
                                        <p:tgtEl>
                                          <p:spTgt spid="19"/>
                                        </p:tgtEl>
                                        <p:attrNameLst>
                                          <p:attrName>ppt_x</p:attrName>
                                        </p:attrNameLst>
                                      </p:cBhvr>
                                      <p:tavLst>
                                        <p:tav tm="0">
                                          <p:val>
                                            <p:strVal val="#ppt_x"/>
                                          </p:val>
                                        </p:tav>
                                        <p:tav tm="100000">
                                          <p:val>
                                            <p:strVal val="#ppt_x"/>
                                          </p:val>
                                        </p:tav>
                                      </p:tavLst>
                                    </p:anim>
                                    <p:anim calcmode="lin" valueType="num">
                                      <p:cBhvr additive="base">
                                        <p:cTn id="26" dur="250" fill="hold"/>
                                        <p:tgtEl>
                                          <p:spTgt spid="19"/>
                                        </p:tgtEl>
                                        <p:attrNameLst>
                                          <p:attrName>ppt_y</p:attrName>
                                        </p:attrNameLst>
                                      </p:cBhvr>
                                      <p:tavLst>
                                        <p:tav tm="0">
                                          <p:val>
                                            <p:strVal val="0-#ppt_h/2"/>
                                          </p:val>
                                        </p:tav>
                                        <p:tav tm="100000">
                                          <p:val>
                                            <p:strVal val="#ppt_y"/>
                                          </p:val>
                                        </p:tav>
                                      </p:tavLst>
                                    </p:anim>
                                  </p:childTnLst>
                                </p:cTn>
                              </p:par>
                              <p:par>
                                <p:cTn id="27" presetID="53" presetClass="entr" presetSubtype="16" fill="hold" grpId="0" nodeType="withEffect">
                                  <p:stCondLst>
                                    <p:cond delay="2900"/>
                                  </p:stCondLst>
                                  <p:childTnLst>
                                    <p:set>
                                      <p:cBhvr>
                                        <p:cTn id="28" dur="1" fill="hold">
                                          <p:stCondLst>
                                            <p:cond delay="0"/>
                                          </p:stCondLst>
                                        </p:cTn>
                                        <p:tgtEl>
                                          <p:spTgt spid="15"/>
                                        </p:tgtEl>
                                        <p:attrNameLst>
                                          <p:attrName>style.visibility</p:attrName>
                                        </p:attrNameLst>
                                      </p:cBhvr>
                                      <p:to>
                                        <p:strVal val="visible"/>
                                      </p:to>
                                    </p:set>
                                    <p:anim calcmode="lin" valueType="num">
                                      <p:cBhvr>
                                        <p:cTn id="29" dur="250" fill="hold"/>
                                        <p:tgtEl>
                                          <p:spTgt spid="15"/>
                                        </p:tgtEl>
                                        <p:attrNameLst>
                                          <p:attrName>ppt_w</p:attrName>
                                        </p:attrNameLst>
                                      </p:cBhvr>
                                      <p:tavLst>
                                        <p:tav tm="0">
                                          <p:val>
                                            <p:fltVal val="0"/>
                                          </p:val>
                                        </p:tav>
                                        <p:tav tm="100000">
                                          <p:val>
                                            <p:strVal val="#ppt_w"/>
                                          </p:val>
                                        </p:tav>
                                      </p:tavLst>
                                    </p:anim>
                                    <p:anim calcmode="lin" valueType="num">
                                      <p:cBhvr>
                                        <p:cTn id="30" dur="250" fill="hold"/>
                                        <p:tgtEl>
                                          <p:spTgt spid="15"/>
                                        </p:tgtEl>
                                        <p:attrNameLst>
                                          <p:attrName>ppt_h</p:attrName>
                                        </p:attrNameLst>
                                      </p:cBhvr>
                                      <p:tavLst>
                                        <p:tav tm="0">
                                          <p:val>
                                            <p:fltVal val="0"/>
                                          </p:val>
                                        </p:tav>
                                        <p:tav tm="100000">
                                          <p:val>
                                            <p:strVal val="#ppt_h"/>
                                          </p:val>
                                        </p:tav>
                                      </p:tavLst>
                                    </p:anim>
                                    <p:animEffect transition="in" filter="fade">
                                      <p:cBhvr>
                                        <p:cTn id="31" dur="250"/>
                                        <p:tgtEl>
                                          <p:spTgt spid="15"/>
                                        </p:tgtEl>
                                      </p:cBhvr>
                                    </p:animEffect>
                                  </p:childTnLst>
                                </p:cTn>
                              </p:par>
                              <p:par>
                                <p:cTn id="32" presetID="2" presetClass="entr" presetSubtype="1" fill="hold" nodeType="withEffect">
                                  <p:stCondLst>
                                    <p:cond delay="4100"/>
                                  </p:stCondLst>
                                  <p:childTnLst>
                                    <p:set>
                                      <p:cBhvr>
                                        <p:cTn id="33" dur="1" fill="hold">
                                          <p:stCondLst>
                                            <p:cond delay="0"/>
                                          </p:stCondLst>
                                        </p:cTn>
                                        <p:tgtEl>
                                          <p:spTgt spid="28"/>
                                        </p:tgtEl>
                                        <p:attrNameLst>
                                          <p:attrName>style.visibility</p:attrName>
                                        </p:attrNameLst>
                                      </p:cBhvr>
                                      <p:to>
                                        <p:strVal val="visible"/>
                                      </p:to>
                                    </p:set>
                                    <p:anim calcmode="lin" valueType="num">
                                      <p:cBhvr additive="base">
                                        <p:cTn id="34" dur="250" fill="hold"/>
                                        <p:tgtEl>
                                          <p:spTgt spid="28"/>
                                        </p:tgtEl>
                                        <p:attrNameLst>
                                          <p:attrName>ppt_x</p:attrName>
                                        </p:attrNameLst>
                                      </p:cBhvr>
                                      <p:tavLst>
                                        <p:tav tm="0">
                                          <p:val>
                                            <p:strVal val="#ppt_x"/>
                                          </p:val>
                                        </p:tav>
                                        <p:tav tm="100000">
                                          <p:val>
                                            <p:strVal val="#ppt_x"/>
                                          </p:val>
                                        </p:tav>
                                      </p:tavLst>
                                    </p:anim>
                                    <p:anim calcmode="lin" valueType="num">
                                      <p:cBhvr additive="base">
                                        <p:cTn id="35" dur="250" fill="hold"/>
                                        <p:tgtEl>
                                          <p:spTgt spid="28"/>
                                        </p:tgtEl>
                                        <p:attrNameLst>
                                          <p:attrName>ppt_y</p:attrName>
                                        </p:attrNameLst>
                                      </p:cBhvr>
                                      <p:tavLst>
                                        <p:tav tm="0">
                                          <p:val>
                                            <p:strVal val="0-#ppt_h/2"/>
                                          </p:val>
                                        </p:tav>
                                        <p:tav tm="100000">
                                          <p:val>
                                            <p:strVal val="#ppt_y"/>
                                          </p:val>
                                        </p:tav>
                                      </p:tavLst>
                                    </p:anim>
                                  </p:childTnLst>
                                </p:cTn>
                              </p:par>
                              <p:par>
                                <p:cTn id="36" presetID="53" presetClass="entr" presetSubtype="16" fill="hold" grpId="0" nodeType="withEffect">
                                  <p:stCondLst>
                                    <p:cond delay="4500"/>
                                  </p:stCondLst>
                                  <p:childTnLst>
                                    <p:set>
                                      <p:cBhvr>
                                        <p:cTn id="37" dur="1" fill="hold">
                                          <p:stCondLst>
                                            <p:cond delay="0"/>
                                          </p:stCondLst>
                                        </p:cTn>
                                        <p:tgtEl>
                                          <p:spTgt spid="16"/>
                                        </p:tgtEl>
                                        <p:attrNameLst>
                                          <p:attrName>style.visibility</p:attrName>
                                        </p:attrNameLst>
                                      </p:cBhvr>
                                      <p:to>
                                        <p:strVal val="visible"/>
                                      </p:to>
                                    </p:set>
                                    <p:anim calcmode="lin" valueType="num">
                                      <p:cBhvr>
                                        <p:cTn id="38" dur="250" fill="hold"/>
                                        <p:tgtEl>
                                          <p:spTgt spid="16"/>
                                        </p:tgtEl>
                                        <p:attrNameLst>
                                          <p:attrName>ppt_w</p:attrName>
                                        </p:attrNameLst>
                                      </p:cBhvr>
                                      <p:tavLst>
                                        <p:tav tm="0">
                                          <p:val>
                                            <p:fltVal val="0"/>
                                          </p:val>
                                        </p:tav>
                                        <p:tav tm="100000">
                                          <p:val>
                                            <p:strVal val="#ppt_w"/>
                                          </p:val>
                                        </p:tav>
                                      </p:tavLst>
                                    </p:anim>
                                    <p:anim calcmode="lin" valueType="num">
                                      <p:cBhvr>
                                        <p:cTn id="39" dur="250" fill="hold"/>
                                        <p:tgtEl>
                                          <p:spTgt spid="16"/>
                                        </p:tgtEl>
                                        <p:attrNameLst>
                                          <p:attrName>ppt_h</p:attrName>
                                        </p:attrNameLst>
                                      </p:cBhvr>
                                      <p:tavLst>
                                        <p:tav tm="0">
                                          <p:val>
                                            <p:fltVal val="0"/>
                                          </p:val>
                                        </p:tav>
                                        <p:tav tm="100000">
                                          <p:val>
                                            <p:strVal val="#ppt_h"/>
                                          </p:val>
                                        </p:tav>
                                      </p:tavLst>
                                    </p:anim>
                                    <p:animEffect transition="in" filter="fade">
                                      <p:cBhvr>
                                        <p:cTn id="40" dur="250"/>
                                        <p:tgtEl>
                                          <p:spTgt spid="16"/>
                                        </p:tgtEl>
                                      </p:cBhvr>
                                    </p:animEffect>
                                  </p:childTnLst>
                                </p:cTn>
                              </p:par>
                              <p:par>
                                <p:cTn id="41" presetID="2" presetClass="entr" presetSubtype="1" fill="hold" nodeType="withEffect">
                                  <p:stCondLst>
                                    <p:cond delay="5650"/>
                                  </p:stCondLst>
                                  <p:childTnLst>
                                    <p:set>
                                      <p:cBhvr>
                                        <p:cTn id="42" dur="1" fill="hold">
                                          <p:stCondLst>
                                            <p:cond delay="0"/>
                                          </p:stCondLst>
                                        </p:cTn>
                                        <p:tgtEl>
                                          <p:spTgt spid="25"/>
                                        </p:tgtEl>
                                        <p:attrNameLst>
                                          <p:attrName>style.visibility</p:attrName>
                                        </p:attrNameLst>
                                      </p:cBhvr>
                                      <p:to>
                                        <p:strVal val="visible"/>
                                      </p:to>
                                    </p:set>
                                    <p:anim calcmode="lin" valueType="num">
                                      <p:cBhvr additive="base">
                                        <p:cTn id="43" dur="250" fill="hold"/>
                                        <p:tgtEl>
                                          <p:spTgt spid="25"/>
                                        </p:tgtEl>
                                        <p:attrNameLst>
                                          <p:attrName>ppt_x</p:attrName>
                                        </p:attrNameLst>
                                      </p:cBhvr>
                                      <p:tavLst>
                                        <p:tav tm="0">
                                          <p:val>
                                            <p:strVal val="#ppt_x"/>
                                          </p:val>
                                        </p:tav>
                                        <p:tav tm="100000">
                                          <p:val>
                                            <p:strVal val="#ppt_x"/>
                                          </p:val>
                                        </p:tav>
                                      </p:tavLst>
                                    </p:anim>
                                    <p:anim calcmode="lin" valueType="num">
                                      <p:cBhvr additive="base">
                                        <p:cTn id="44" dur="250" fill="hold"/>
                                        <p:tgtEl>
                                          <p:spTgt spid="25"/>
                                        </p:tgtEl>
                                        <p:attrNameLst>
                                          <p:attrName>ppt_y</p:attrName>
                                        </p:attrNameLst>
                                      </p:cBhvr>
                                      <p:tavLst>
                                        <p:tav tm="0">
                                          <p:val>
                                            <p:strVal val="0-#ppt_h/2"/>
                                          </p:val>
                                        </p:tav>
                                        <p:tav tm="100000">
                                          <p:val>
                                            <p:strVal val="#ppt_y"/>
                                          </p:val>
                                        </p:tav>
                                      </p:tavLst>
                                    </p:anim>
                                  </p:childTnLst>
                                </p:cTn>
                              </p:par>
                              <p:par>
                                <p:cTn id="45" presetID="53" presetClass="entr" presetSubtype="16" fill="hold" grpId="0" nodeType="withEffect">
                                  <p:stCondLst>
                                    <p:cond delay="6050"/>
                                  </p:stCondLst>
                                  <p:childTnLst>
                                    <p:set>
                                      <p:cBhvr>
                                        <p:cTn id="46" dur="1" fill="hold">
                                          <p:stCondLst>
                                            <p:cond delay="0"/>
                                          </p:stCondLst>
                                        </p:cTn>
                                        <p:tgtEl>
                                          <p:spTgt spid="17"/>
                                        </p:tgtEl>
                                        <p:attrNameLst>
                                          <p:attrName>style.visibility</p:attrName>
                                        </p:attrNameLst>
                                      </p:cBhvr>
                                      <p:to>
                                        <p:strVal val="visible"/>
                                      </p:to>
                                    </p:set>
                                    <p:anim calcmode="lin" valueType="num">
                                      <p:cBhvr>
                                        <p:cTn id="47" dur="250" fill="hold"/>
                                        <p:tgtEl>
                                          <p:spTgt spid="17"/>
                                        </p:tgtEl>
                                        <p:attrNameLst>
                                          <p:attrName>ppt_w</p:attrName>
                                        </p:attrNameLst>
                                      </p:cBhvr>
                                      <p:tavLst>
                                        <p:tav tm="0">
                                          <p:val>
                                            <p:fltVal val="0"/>
                                          </p:val>
                                        </p:tav>
                                        <p:tav tm="100000">
                                          <p:val>
                                            <p:strVal val="#ppt_w"/>
                                          </p:val>
                                        </p:tav>
                                      </p:tavLst>
                                    </p:anim>
                                    <p:anim calcmode="lin" valueType="num">
                                      <p:cBhvr>
                                        <p:cTn id="48" dur="250" fill="hold"/>
                                        <p:tgtEl>
                                          <p:spTgt spid="17"/>
                                        </p:tgtEl>
                                        <p:attrNameLst>
                                          <p:attrName>ppt_h</p:attrName>
                                        </p:attrNameLst>
                                      </p:cBhvr>
                                      <p:tavLst>
                                        <p:tav tm="0">
                                          <p:val>
                                            <p:fltVal val="0"/>
                                          </p:val>
                                        </p:tav>
                                        <p:tav tm="100000">
                                          <p:val>
                                            <p:strVal val="#ppt_h"/>
                                          </p:val>
                                        </p:tav>
                                      </p:tavLst>
                                    </p:anim>
                                    <p:animEffect transition="in" filter="fade">
                                      <p:cBhvr>
                                        <p:cTn id="49" dur="250"/>
                                        <p:tgtEl>
                                          <p:spTgt spid="17"/>
                                        </p:tgtEl>
                                      </p:cBhvr>
                                    </p:animEffect>
                                  </p:childTnLst>
                                </p:cTn>
                              </p:par>
                              <p:par>
                                <p:cTn id="50" presetID="2" presetClass="entr" presetSubtype="1" fill="hold" nodeType="withEffect">
                                  <p:stCondLst>
                                    <p:cond delay="5650"/>
                                  </p:stCondLst>
                                  <p:childTnLst>
                                    <p:set>
                                      <p:cBhvr>
                                        <p:cTn id="51" dur="1" fill="hold">
                                          <p:stCondLst>
                                            <p:cond delay="0"/>
                                          </p:stCondLst>
                                        </p:cTn>
                                        <p:tgtEl>
                                          <p:spTgt spid="4"/>
                                        </p:tgtEl>
                                        <p:attrNameLst>
                                          <p:attrName>style.visibility</p:attrName>
                                        </p:attrNameLst>
                                      </p:cBhvr>
                                      <p:to>
                                        <p:strVal val="visible"/>
                                      </p:to>
                                    </p:set>
                                    <p:anim calcmode="lin" valueType="num">
                                      <p:cBhvr additive="base">
                                        <p:cTn id="52" dur="250" fill="hold"/>
                                        <p:tgtEl>
                                          <p:spTgt spid="4"/>
                                        </p:tgtEl>
                                        <p:attrNameLst>
                                          <p:attrName>ppt_x</p:attrName>
                                        </p:attrNameLst>
                                      </p:cBhvr>
                                      <p:tavLst>
                                        <p:tav tm="0">
                                          <p:val>
                                            <p:strVal val="#ppt_x"/>
                                          </p:val>
                                        </p:tav>
                                        <p:tav tm="100000">
                                          <p:val>
                                            <p:strVal val="#ppt_x"/>
                                          </p:val>
                                        </p:tav>
                                      </p:tavLst>
                                    </p:anim>
                                    <p:anim calcmode="lin" valueType="num">
                                      <p:cBhvr additive="base">
                                        <p:cTn id="53" dur="250" fill="hold"/>
                                        <p:tgtEl>
                                          <p:spTgt spid="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bldLvl="0" animBg="1"/>
      <p:bldP spid="15" grpId="0" animBg="1"/>
      <p:bldP spid="16" grpId="0" animBg="1"/>
      <p:bldP spid="17" grpId="0" animBg="1"/>
      <p:bldP spid="1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rotWithShape="1">
          <a:blip r:embed="rId1" cstate="screen"/>
          <a:srcRect l="-513" r="-74"/>
          <a:stretch>
            <a:fillRect/>
          </a:stretch>
        </p:blipFill>
        <p:spPr>
          <a:xfrm rot="16200000">
            <a:off x="5709916" y="1414793"/>
            <a:ext cx="6919523" cy="4116457"/>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grpSp>
        <p:nvGrpSpPr>
          <p:cNvPr id="34" name="组合 33"/>
          <p:cNvGrpSpPr/>
          <p:nvPr/>
        </p:nvGrpSpPr>
        <p:grpSpPr>
          <a:xfrm>
            <a:off x="11350539" y="5569295"/>
            <a:ext cx="154858" cy="635128"/>
            <a:chOff x="11454046" y="4763933"/>
            <a:chExt cx="183871" cy="754121"/>
          </a:xfrm>
        </p:grpSpPr>
        <p:sp>
          <p:nvSpPr>
            <p:cNvPr id="31" name="椭圆 30"/>
            <p:cNvSpPr/>
            <p:nvPr/>
          </p:nvSpPr>
          <p:spPr>
            <a:xfrm>
              <a:off x="11454046" y="5050738"/>
              <a:ext cx="183871" cy="183871"/>
            </a:xfrm>
            <a:prstGeom prst="ellipse">
              <a:avLst/>
            </a:prstGeom>
            <a:solidFill>
              <a:srgbClr val="55AADC">
                <a:alpha val="3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p:cNvSpPr/>
            <p:nvPr/>
          </p:nvSpPr>
          <p:spPr>
            <a:xfrm>
              <a:off x="11454046" y="4763933"/>
              <a:ext cx="183871" cy="183871"/>
            </a:xfrm>
            <a:prstGeom prst="ellipse">
              <a:avLst/>
            </a:prstGeom>
            <a:solidFill>
              <a:srgbClr val="55AADC">
                <a:alpha val="6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3" name="椭圆 32"/>
            <p:cNvSpPr/>
            <p:nvPr/>
          </p:nvSpPr>
          <p:spPr>
            <a:xfrm>
              <a:off x="11454046" y="5334183"/>
              <a:ext cx="183871" cy="183871"/>
            </a:xfrm>
            <a:prstGeom prst="ellipse">
              <a:avLst/>
            </a:prstGeom>
            <a:solidFill>
              <a:srgbClr val="55AADC">
                <a:alpha val="2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wipe(up)">
                                      <p:cBhvr>
                                        <p:cTn id="12"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1" cstate="screen"/>
          <a:srcRect/>
          <a:stretch>
            <a:fillRect/>
          </a:stretch>
        </p:blipFill>
        <p:spPr>
          <a:xfrm>
            <a:off x="9809924" y="689113"/>
            <a:ext cx="1089990" cy="1089990"/>
          </a:xfrm>
          <a:prstGeom prst="ellipse">
            <a:avLst/>
          </a:prstGeom>
        </p:spPr>
      </p:pic>
      <p:pic>
        <p:nvPicPr>
          <p:cNvPr id="6" name="图片 5"/>
          <p:cNvPicPr>
            <a:picLocks noChangeAspect="1"/>
          </p:cNvPicPr>
          <p:nvPr/>
        </p:nvPicPr>
        <p:blipFill rotWithShape="1">
          <a:blip r:embed="rId2" cstate="screen"/>
          <a:srcRect/>
          <a:stretch>
            <a:fillRect/>
          </a:stretch>
        </p:blipFill>
        <p:spPr>
          <a:xfrm rot="16200000">
            <a:off x="7077745" y="403437"/>
            <a:ext cx="1621913" cy="1660356"/>
          </a:xfrm>
          <a:prstGeom prst="rect">
            <a:avLst/>
          </a:prstGeom>
        </p:spPr>
      </p:pic>
      <p:sp>
        <p:nvSpPr>
          <p:cNvPr id="7" name="文本框 6"/>
          <p:cNvSpPr txBox="1"/>
          <p:nvPr/>
        </p:nvSpPr>
        <p:spPr>
          <a:xfrm>
            <a:off x="9749790" y="826770"/>
            <a:ext cx="1149985" cy="645160"/>
          </a:xfrm>
          <a:prstGeom prst="rect">
            <a:avLst/>
          </a:prstGeom>
          <a:noFill/>
        </p:spPr>
        <p:txBody>
          <a:bodyPr wrap="square" rtlCol="0">
            <a:spAutoFit/>
          </a:bodyPr>
          <a:lstStyle/>
          <a:p>
            <a:pPr algn="dist"/>
            <a:r>
              <a:rPr lang="zh-CN" altLang="en-US" sz="3600" dirty="0">
                <a:solidFill>
                  <a:schemeClr val="bg1"/>
                </a:solidFill>
                <a:cs typeface="+mn-ea"/>
                <a:sym typeface="+mn-lt"/>
              </a:rPr>
              <a:t>目录</a:t>
            </a:r>
            <a:endParaRPr lang="zh-CN" altLang="en-US" sz="3600" dirty="0">
              <a:solidFill>
                <a:schemeClr val="bg1"/>
              </a:solidFill>
              <a:cs typeface="+mn-ea"/>
              <a:sym typeface="+mn-lt"/>
            </a:endParaRPr>
          </a:p>
        </p:txBody>
      </p:sp>
      <p:sp>
        <p:nvSpPr>
          <p:cNvPr id="8" name="文本框 7"/>
          <p:cNvSpPr txBox="1"/>
          <p:nvPr/>
        </p:nvSpPr>
        <p:spPr>
          <a:xfrm>
            <a:off x="7186970" y="827949"/>
            <a:ext cx="1404732" cy="829945"/>
          </a:xfrm>
          <a:prstGeom prst="rect">
            <a:avLst/>
          </a:prstGeom>
          <a:noFill/>
        </p:spPr>
        <p:txBody>
          <a:bodyPr wrap="square" rtlCol="0">
            <a:spAutoFit/>
          </a:bodyPr>
          <a:lstStyle/>
          <a:p>
            <a:pPr algn="ctr"/>
            <a:r>
              <a:rPr lang="en-US" altLang="zh-CN" sz="4800" dirty="0">
                <a:gradFill>
                  <a:gsLst>
                    <a:gs pos="100000">
                      <a:srgbClr val="D62791"/>
                    </a:gs>
                    <a:gs pos="0">
                      <a:srgbClr val="93CDED"/>
                    </a:gs>
                  </a:gsLst>
                  <a:lin ang="6780000" scaled="0"/>
                </a:gradFill>
                <a:cs typeface="+mn-ea"/>
                <a:sym typeface="+mn-lt"/>
              </a:rPr>
              <a:t>03</a:t>
            </a:r>
            <a:endParaRPr lang="zh-CN" altLang="en-US" sz="4800" dirty="0">
              <a:gradFill>
                <a:gsLst>
                  <a:gs pos="100000">
                    <a:srgbClr val="D62791"/>
                  </a:gs>
                  <a:gs pos="0">
                    <a:srgbClr val="93CDED"/>
                  </a:gs>
                </a:gsLst>
                <a:lin ang="6780000" scaled="0"/>
              </a:gradFill>
              <a:cs typeface="+mn-ea"/>
              <a:sym typeface="+mn-lt"/>
            </a:endParaRPr>
          </a:p>
        </p:txBody>
      </p:sp>
      <p:sp>
        <p:nvSpPr>
          <p:cNvPr id="9" name="文本框 8"/>
          <p:cNvSpPr txBox="1"/>
          <p:nvPr/>
        </p:nvSpPr>
        <p:spPr>
          <a:xfrm>
            <a:off x="3898262" y="2128287"/>
            <a:ext cx="2196028" cy="645160"/>
          </a:xfrm>
          <a:prstGeom prst="rect">
            <a:avLst/>
          </a:prstGeom>
          <a:noFill/>
        </p:spPr>
        <p:txBody>
          <a:bodyPr wrap="square" rtlCol="0">
            <a:spAutoFit/>
          </a:bodyPr>
          <a:lstStyle/>
          <a:p>
            <a:pPr algn="ctr"/>
            <a:r>
              <a:rPr lang="zh-CN" altLang="en-US" sz="3600" dirty="0">
                <a:solidFill>
                  <a:schemeClr val="bg1"/>
                </a:solidFill>
                <a:cs typeface="+mn-ea"/>
                <a:sym typeface="+mn-lt"/>
              </a:rPr>
              <a:t>商业</a:t>
            </a:r>
            <a:r>
              <a:rPr lang="zh-CN" altLang="en-US" sz="3600" dirty="0">
                <a:solidFill>
                  <a:schemeClr val="bg1"/>
                </a:solidFill>
                <a:cs typeface="+mn-ea"/>
                <a:sym typeface="+mn-lt"/>
              </a:rPr>
              <a:t>描述</a:t>
            </a:r>
            <a:endParaRPr lang="zh-CN" altLang="en-US" sz="3600" dirty="0">
              <a:solidFill>
                <a:schemeClr val="bg1"/>
              </a:solidFill>
              <a:cs typeface="+mn-ea"/>
              <a:sym typeface="+mn-lt"/>
            </a:endParaRPr>
          </a:p>
        </p:txBody>
      </p:sp>
      <p:pic>
        <p:nvPicPr>
          <p:cNvPr id="10" name="图片 9"/>
          <p:cNvPicPr>
            <a:picLocks noChangeAspect="1"/>
          </p:cNvPicPr>
          <p:nvPr/>
        </p:nvPicPr>
        <p:blipFill rotWithShape="1">
          <a:blip r:embed="rId2" cstate="screen"/>
          <a:srcRect/>
          <a:stretch>
            <a:fillRect/>
          </a:stretch>
        </p:blipFill>
        <p:spPr>
          <a:xfrm rot="16200000">
            <a:off x="1190550" y="3135208"/>
            <a:ext cx="1621913" cy="1660356"/>
          </a:xfrm>
          <a:prstGeom prst="rect">
            <a:avLst/>
          </a:prstGeom>
        </p:spPr>
      </p:pic>
      <p:sp>
        <p:nvSpPr>
          <p:cNvPr id="11" name="文本框 10"/>
          <p:cNvSpPr txBox="1"/>
          <p:nvPr/>
        </p:nvSpPr>
        <p:spPr>
          <a:xfrm>
            <a:off x="4293800" y="826680"/>
            <a:ext cx="1404732" cy="830997"/>
          </a:xfrm>
          <a:prstGeom prst="rect">
            <a:avLst/>
          </a:prstGeom>
          <a:noFill/>
        </p:spPr>
        <p:txBody>
          <a:bodyPr wrap="square" rtlCol="0">
            <a:spAutoFit/>
          </a:bodyPr>
          <a:lstStyle/>
          <a:p>
            <a:pPr algn="ctr"/>
            <a:r>
              <a:rPr lang="en-US" altLang="zh-CN" sz="4800" dirty="0">
                <a:gradFill>
                  <a:gsLst>
                    <a:gs pos="100000">
                      <a:srgbClr val="D62791"/>
                    </a:gs>
                    <a:gs pos="0">
                      <a:srgbClr val="93CDED"/>
                    </a:gs>
                  </a:gsLst>
                  <a:lin ang="6780000" scaled="0"/>
                </a:gradFill>
                <a:cs typeface="+mn-ea"/>
                <a:sym typeface="+mn-lt"/>
              </a:rPr>
              <a:t>02</a:t>
            </a:r>
            <a:endParaRPr lang="zh-CN" altLang="en-US" sz="4800" dirty="0">
              <a:gradFill>
                <a:gsLst>
                  <a:gs pos="100000">
                    <a:srgbClr val="D62791"/>
                  </a:gs>
                  <a:gs pos="0">
                    <a:srgbClr val="93CDED"/>
                  </a:gs>
                </a:gsLst>
                <a:lin ang="6780000" scaled="0"/>
              </a:gradFill>
              <a:cs typeface="+mn-ea"/>
              <a:sym typeface="+mn-lt"/>
            </a:endParaRPr>
          </a:p>
        </p:txBody>
      </p:sp>
      <p:sp>
        <p:nvSpPr>
          <p:cNvPr id="12" name="文本框 11"/>
          <p:cNvSpPr txBox="1"/>
          <p:nvPr/>
        </p:nvSpPr>
        <p:spPr>
          <a:xfrm>
            <a:off x="6790577" y="2128288"/>
            <a:ext cx="2196028" cy="645160"/>
          </a:xfrm>
          <a:prstGeom prst="rect">
            <a:avLst/>
          </a:prstGeom>
          <a:noFill/>
        </p:spPr>
        <p:txBody>
          <a:bodyPr wrap="square" rtlCol="0">
            <a:spAutoFit/>
          </a:bodyPr>
          <a:lstStyle/>
          <a:p>
            <a:pPr algn="ctr"/>
            <a:r>
              <a:rPr lang="zh-CN" altLang="en-US" sz="3600" dirty="0">
                <a:solidFill>
                  <a:schemeClr val="bg1"/>
                </a:solidFill>
                <a:cs typeface="+mn-ea"/>
                <a:sym typeface="+mn-lt"/>
              </a:rPr>
              <a:t>经济</a:t>
            </a:r>
            <a:r>
              <a:rPr lang="zh-CN" altLang="en-US" sz="3600" dirty="0">
                <a:solidFill>
                  <a:schemeClr val="bg1"/>
                </a:solidFill>
                <a:cs typeface="+mn-ea"/>
                <a:sym typeface="+mn-lt"/>
              </a:rPr>
              <a:t>模型</a:t>
            </a:r>
            <a:endParaRPr lang="zh-CN" altLang="en-US" sz="3600" dirty="0">
              <a:solidFill>
                <a:schemeClr val="bg1"/>
              </a:solidFill>
              <a:cs typeface="+mn-ea"/>
              <a:sym typeface="+mn-lt"/>
            </a:endParaRPr>
          </a:p>
        </p:txBody>
      </p:sp>
      <p:pic>
        <p:nvPicPr>
          <p:cNvPr id="13" name="图片 12"/>
          <p:cNvPicPr>
            <a:picLocks noChangeAspect="1"/>
          </p:cNvPicPr>
          <p:nvPr/>
        </p:nvPicPr>
        <p:blipFill rotWithShape="1">
          <a:blip r:embed="rId2" cstate="screen"/>
          <a:srcRect/>
          <a:stretch>
            <a:fillRect/>
          </a:stretch>
        </p:blipFill>
        <p:spPr>
          <a:xfrm rot="16200000">
            <a:off x="4136479" y="3092026"/>
            <a:ext cx="1621913" cy="1660356"/>
          </a:xfrm>
          <a:prstGeom prst="rect">
            <a:avLst/>
          </a:prstGeom>
        </p:spPr>
      </p:pic>
      <p:sp>
        <p:nvSpPr>
          <p:cNvPr id="14" name="文本框 13"/>
          <p:cNvSpPr txBox="1"/>
          <p:nvPr/>
        </p:nvSpPr>
        <p:spPr>
          <a:xfrm>
            <a:off x="4293964" y="3550193"/>
            <a:ext cx="1404732" cy="829945"/>
          </a:xfrm>
          <a:prstGeom prst="rect">
            <a:avLst/>
          </a:prstGeom>
          <a:noFill/>
        </p:spPr>
        <p:txBody>
          <a:bodyPr wrap="square" rtlCol="0">
            <a:spAutoFit/>
          </a:bodyPr>
          <a:lstStyle/>
          <a:p>
            <a:pPr algn="ctr"/>
            <a:r>
              <a:rPr lang="en-US" altLang="zh-CN" sz="4800" dirty="0">
                <a:gradFill>
                  <a:gsLst>
                    <a:gs pos="100000">
                      <a:srgbClr val="D62791"/>
                    </a:gs>
                    <a:gs pos="0">
                      <a:srgbClr val="93CDED"/>
                    </a:gs>
                  </a:gsLst>
                  <a:lin ang="6780000" scaled="0"/>
                </a:gradFill>
                <a:cs typeface="+mn-ea"/>
                <a:sym typeface="+mn-lt"/>
              </a:rPr>
              <a:t>05</a:t>
            </a:r>
            <a:endParaRPr lang="zh-CN" altLang="en-US" sz="4800" dirty="0">
              <a:gradFill>
                <a:gsLst>
                  <a:gs pos="100000">
                    <a:srgbClr val="D62791"/>
                  </a:gs>
                  <a:gs pos="0">
                    <a:srgbClr val="93CDED"/>
                  </a:gs>
                </a:gsLst>
                <a:lin ang="6780000" scaled="0"/>
              </a:gradFill>
              <a:cs typeface="+mn-ea"/>
              <a:sym typeface="+mn-lt"/>
            </a:endParaRPr>
          </a:p>
        </p:txBody>
      </p:sp>
      <p:sp>
        <p:nvSpPr>
          <p:cNvPr id="15" name="文本框 14"/>
          <p:cNvSpPr txBox="1"/>
          <p:nvPr/>
        </p:nvSpPr>
        <p:spPr>
          <a:xfrm>
            <a:off x="3985311" y="4960386"/>
            <a:ext cx="2196028" cy="645160"/>
          </a:xfrm>
          <a:prstGeom prst="rect">
            <a:avLst/>
          </a:prstGeom>
          <a:noFill/>
        </p:spPr>
        <p:txBody>
          <a:bodyPr wrap="square" rtlCol="0">
            <a:spAutoFit/>
          </a:bodyPr>
          <a:lstStyle/>
          <a:p>
            <a:pPr algn="ctr"/>
            <a:r>
              <a:rPr lang="zh-CN" altLang="en-US" sz="3600" dirty="0">
                <a:solidFill>
                  <a:schemeClr val="bg1"/>
                </a:solidFill>
                <a:cs typeface="+mn-ea"/>
                <a:sym typeface="+mn-lt"/>
              </a:rPr>
              <a:t>里程碑</a:t>
            </a:r>
            <a:endParaRPr lang="zh-CN" altLang="en-US" sz="3600" dirty="0">
              <a:solidFill>
                <a:schemeClr val="bg1"/>
              </a:solidFill>
              <a:cs typeface="+mn-ea"/>
              <a:sym typeface="+mn-lt"/>
            </a:endParaRPr>
          </a:p>
        </p:txBody>
      </p:sp>
      <p:pic>
        <p:nvPicPr>
          <p:cNvPr id="16" name="图片 15"/>
          <p:cNvPicPr>
            <a:picLocks noChangeAspect="1"/>
          </p:cNvPicPr>
          <p:nvPr/>
        </p:nvPicPr>
        <p:blipFill rotWithShape="1">
          <a:blip r:embed="rId2" cstate="screen"/>
          <a:srcRect/>
          <a:stretch>
            <a:fillRect/>
          </a:stretch>
        </p:blipFill>
        <p:spPr>
          <a:xfrm rot="16200000">
            <a:off x="6891634" y="3006302"/>
            <a:ext cx="1621913" cy="1660356"/>
          </a:xfrm>
          <a:prstGeom prst="rect">
            <a:avLst/>
          </a:prstGeom>
        </p:spPr>
      </p:pic>
      <p:sp>
        <p:nvSpPr>
          <p:cNvPr id="17" name="文本框 16"/>
          <p:cNvSpPr txBox="1"/>
          <p:nvPr/>
        </p:nvSpPr>
        <p:spPr>
          <a:xfrm>
            <a:off x="7063724" y="3507649"/>
            <a:ext cx="1404732" cy="829945"/>
          </a:xfrm>
          <a:prstGeom prst="rect">
            <a:avLst/>
          </a:prstGeom>
          <a:noFill/>
        </p:spPr>
        <p:txBody>
          <a:bodyPr wrap="square" rtlCol="0">
            <a:spAutoFit/>
          </a:bodyPr>
          <a:lstStyle/>
          <a:p>
            <a:pPr algn="ctr"/>
            <a:r>
              <a:rPr lang="en-US" altLang="zh-CN" sz="4800" dirty="0">
                <a:gradFill>
                  <a:gsLst>
                    <a:gs pos="100000">
                      <a:srgbClr val="D62791"/>
                    </a:gs>
                    <a:gs pos="0">
                      <a:srgbClr val="93CDED"/>
                    </a:gs>
                  </a:gsLst>
                  <a:lin ang="6780000" scaled="0"/>
                </a:gradFill>
                <a:cs typeface="+mn-ea"/>
                <a:sym typeface="+mn-lt"/>
              </a:rPr>
              <a:t>06</a:t>
            </a:r>
            <a:endParaRPr lang="zh-CN" altLang="en-US" sz="4800" dirty="0">
              <a:gradFill>
                <a:gsLst>
                  <a:gs pos="100000">
                    <a:srgbClr val="D62791"/>
                  </a:gs>
                  <a:gs pos="0">
                    <a:srgbClr val="93CDED"/>
                  </a:gs>
                </a:gsLst>
                <a:lin ang="6780000" scaled="0"/>
              </a:gradFill>
              <a:cs typeface="+mn-ea"/>
              <a:sym typeface="+mn-lt"/>
            </a:endParaRPr>
          </a:p>
        </p:txBody>
      </p:sp>
      <p:sp>
        <p:nvSpPr>
          <p:cNvPr id="18" name="文本框 17"/>
          <p:cNvSpPr txBox="1"/>
          <p:nvPr/>
        </p:nvSpPr>
        <p:spPr>
          <a:xfrm>
            <a:off x="6791266" y="4983247"/>
            <a:ext cx="2196028" cy="645160"/>
          </a:xfrm>
          <a:prstGeom prst="rect">
            <a:avLst/>
          </a:prstGeom>
          <a:noFill/>
        </p:spPr>
        <p:txBody>
          <a:bodyPr wrap="square" rtlCol="0">
            <a:spAutoFit/>
          </a:bodyPr>
          <a:lstStyle/>
          <a:p>
            <a:pPr algn="ctr"/>
            <a:r>
              <a:rPr lang="zh-CN" altLang="en-US" sz="3600" dirty="0">
                <a:solidFill>
                  <a:schemeClr val="bg1"/>
                </a:solidFill>
                <a:cs typeface="+mn-ea"/>
                <a:sym typeface="+mn-lt"/>
              </a:rPr>
              <a:t>关于</a:t>
            </a:r>
            <a:r>
              <a:rPr lang="zh-CN" altLang="en-US" sz="3600" dirty="0">
                <a:solidFill>
                  <a:schemeClr val="bg1"/>
                </a:solidFill>
                <a:cs typeface="+mn-ea"/>
                <a:sym typeface="+mn-lt"/>
              </a:rPr>
              <a:t>我们</a:t>
            </a:r>
            <a:endParaRPr lang="zh-CN" altLang="en-US" sz="3600" dirty="0">
              <a:solidFill>
                <a:schemeClr val="bg1"/>
              </a:solidFill>
              <a:cs typeface="+mn-ea"/>
              <a:sym typeface="+mn-lt"/>
            </a:endParaRPr>
          </a:p>
        </p:txBody>
      </p:sp>
      <p:pic>
        <p:nvPicPr>
          <p:cNvPr id="2" name="图片 1"/>
          <p:cNvPicPr>
            <a:picLocks noChangeAspect="1"/>
          </p:cNvPicPr>
          <p:nvPr/>
        </p:nvPicPr>
        <p:blipFill rotWithShape="1">
          <a:blip r:embed="rId2" cstate="screen"/>
          <a:srcRect/>
          <a:stretch>
            <a:fillRect/>
          </a:stretch>
        </p:blipFill>
        <p:spPr>
          <a:xfrm rot="16200000">
            <a:off x="1311310" y="403437"/>
            <a:ext cx="1621913" cy="1660356"/>
          </a:xfrm>
          <a:prstGeom prst="rect">
            <a:avLst/>
          </a:prstGeom>
        </p:spPr>
      </p:pic>
      <p:pic>
        <p:nvPicPr>
          <p:cNvPr id="3" name="图片 2"/>
          <p:cNvPicPr>
            <a:picLocks noChangeAspect="1"/>
          </p:cNvPicPr>
          <p:nvPr/>
        </p:nvPicPr>
        <p:blipFill rotWithShape="1">
          <a:blip r:embed="rId2" cstate="screen"/>
          <a:srcRect/>
          <a:stretch>
            <a:fillRect/>
          </a:stretch>
        </p:blipFill>
        <p:spPr>
          <a:xfrm rot="16200000">
            <a:off x="4144045" y="318982"/>
            <a:ext cx="1621913" cy="1660356"/>
          </a:xfrm>
          <a:prstGeom prst="rect">
            <a:avLst/>
          </a:prstGeom>
        </p:spPr>
      </p:pic>
      <p:sp>
        <p:nvSpPr>
          <p:cNvPr id="4" name="文本框 3"/>
          <p:cNvSpPr txBox="1"/>
          <p:nvPr/>
        </p:nvSpPr>
        <p:spPr>
          <a:xfrm>
            <a:off x="1400850" y="827949"/>
            <a:ext cx="1404732" cy="830997"/>
          </a:xfrm>
          <a:prstGeom prst="rect">
            <a:avLst/>
          </a:prstGeom>
          <a:noFill/>
        </p:spPr>
        <p:txBody>
          <a:bodyPr wrap="square" rtlCol="0">
            <a:spAutoFit/>
          </a:bodyPr>
          <a:p>
            <a:pPr algn="ctr"/>
            <a:r>
              <a:rPr lang="en-US" altLang="zh-CN" sz="4800" dirty="0">
                <a:gradFill>
                  <a:gsLst>
                    <a:gs pos="100000">
                      <a:srgbClr val="D62791"/>
                    </a:gs>
                    <a:gs pos="0">
                      <a:srgbClr val="93CDED"/>
                    </a:gs>
                  </a:gsLst>
                  <a:lin ang="6780000" scaled="0"/>
                </a:gradFill>
                <a:cs typeface="+mn-ea"/>
                <a:sym typeface="+mn-lt"/>
              </a:rPr>
              <a:t>01</a:t>
            </a:r>
            <a:endParaRPr lang="zh-CN" altLang="en-US" sz="4800" dirty="0">
              <a:gradFill>
                <a:gsLst>
                  <a:gs pos="100000">
                    <a:srgbClr val="D62791"/>
                  </a:gs>
                  <a:gs pos="0">
                    <a:srgbClr val="93CDED"/>
                  </a:gs>
                </a:gsLst>
                <a:lin ang="6780000" scaled="0"/>
              </a:gradFill>
              <a:cs typeface="+mn-ea"/>
              <a:sym typeface="+mn-lt"/>
            </a:endParaRPr>
          </a:p>
        </p:txBody>
      </p:sp>
      <p:sp>
        <p:nvSpPr>
          <p:cNvPr id="19" name="文本框 18"/>
          <p:cNvSpPr txBox="1"/>
          <p:nvPr/>
        </p:nvSpPr>
        <p:spPr>
          <a:xfrm>
            <a:off x="1299250" y="3550829"/>
            <a:ext cx="1404732" cy="829945"/>
          </a:xfrm>
          <a:prstGeom prst="rect">
            <a:avLst/>
          </a:prstGeom>
          <a:noFill/>
        </p:spPr>
        <p:txBody>
          <a:bodyPr wrap="square" rtlCol="0">
            <a:spAutoFit/>
          </a:bodyPr>
          <a:lstStyle/>
          <a:p>
            <a:pPr algn="ctr"/>
            <a:r>
              <a:rPr lang="en-US" altLang="zh-CN" sz="4800" dirty="0">
                <a:gradFill>
                  <a:gsLst>
                    <a:gs pos="100000">
                      <a:srgbClr val="D62791"/>
                    </a:gs>
                    <a:gs pos="0">
                      <a:srgbClr val="93CDED"/>
                    </a:gs>
                  </a:gsLst>
                  <a:lin ang="6780000" scaled="0"/>
                </a:gradFill>
                <a:cs typeface="+mn-ea"/>
                <a:sym typeface="+mn-lt"/>
              </a:rPr>
              <a:t>04</a:t>
            </a:r>
            <a:endParaRPr lang="zh-CN" altLang="en-US" sz="4800" dirty="0">
              <a:gradFill>
                <a:gsLst>
                  <a:gs pos="100000">
                    <a:srgbClr val="D62791"/>
                  </a:gs>
                  <a:gs pos="0">
                    <a:srgbClr val="93CDED"/>
                  </a:gs>
                </a:gsLst>
                <a:lin ang="6780000" scaled="0"/>
              </a:gradFill>
              <a:cs typeface="+mn-ea"/>
              <a:sym typeface="+mn-lt"/>
            </a:endParaRPr>
          </a:p>
        </p:txBody>
      </p:sp>
      <p:sp>
        <p:nvSpPr>
          <p:cNvPr id="20" name="文本框 19"/>
          <p:cNvSpPr txBox="1"/>
          <p:nvPr/>
        </p:nvSpPr>
        <p:spPr>
          <a:xfrm>
            <a:off x="895982" y="2196232"/>
            <a:ext cx="2196028" cy="645160"/>
          </a:xfrm>
          <a:prstGeom prst="rect">
            <a:avLst/>
          </a:prstGeom>
          <a:noFill/>
        </p:spPr>
        <p:txBody>
          <a:bodyPr wrap="square" rtlCol="0">
            <a:spAutoFit/>
          </a:bodyPr>
          <a:p>
            <a:pPr algn="ctr"/>
            <a:r>
              <a:rPr lang="zh-CN" altLang="en-US" sz="3600" dirty="0">
                <a:solidFill>
                  <a:schemeClr val="bg1"/>
                </a:solidFill>
                <a:cs typeface="+mn-ea"/>
                <a:sym typeface="+mn-lt"/>
              </a:rPr>
              <a:t>背景</a:t>
            </a:r>
            <a:endParaRPr lang="zh-CN" altLang="en-US" sz="3600" dirty="0">
              <a:solidFill>
                <a:schemeClr val="bg1"/>
              </a:solidFill>
              <a:cs typeface="+mn-ea"/>
              <a:sym typeface="+mn-lt"/>
            </a:endParaRPr>
          </a:p>
        </p:txBody>
      </p:sp>
      <p:sp>
        <p:nvSpPr>
          <p:cNvPr id="21" name="文本框 20"/>
          <p:cNvSpPr txBox="1"/>
          <p:nvPr/>
        </p:nvSpPr>
        <p:spPr>
          <a:xfrm>
            <a:off x="896036" y="4960386"/>
            <a:ext cx="2196028" cy="645160"/>
          </a:xfrm>
          <a:prstGeom prst="rect">
            <a:avLst/>
          </a:prstGeom>
          <a:noFill/>
        </p:spPr>
        <p:txBody>
          <a:bodyPr wrap="square" rtlCol="0">
            <a:spAutoFit/>
          </a:bodyPr>
          <a:p>
            <a:pPr algn="ctr"/>
            <a:r>
              <a:rPr lang="zh-CN" altLang="en-US" sz="3600" dirty="0">
                <a:solidFill>
                  <a:schemeClr val="bg1"/>
                </a:solidFill>
                <a:cs typeface="+mn-ea"/>
                <a:sym typeface="+mn-lt"/>
              </a:rPr>
              <a:t>产品</a:t>
            </a:r>
            <a:r>
              <a:rPr lang="zh-CN" altLang="en-US" sz="3600" dirty="0">
                <a:solidFill>
                  <a:schemeClr val="bg1"/>
                </a:solidFill>
                <a:cs typeface="+mn-ea"/>
                <a:sym typeface="+mn-lt"/>
              </a:rPr>
              <a:t>设计</a:t>
            </a:r>
            <a:endParaRPr lang="zh-CN" altLang="en-US" sz="36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400" advTm="0">
        <p14:ripple/>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randombar(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1" presetClass="entr" presetSubtype="1"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heel(1)">
                                      <p:cBhvr>
                                        <p:cTn id="22" dur="1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randombar(horizontal)">
                                      <p:cBhvr>
                                        <p:cTn id="34" dur="500"/>
                                        <p:tgtEl>
                                          <p:spTgt spid="11"/>
                                        </p:tgtEl>
                                      </p:cBhvr>
                                    </p:animEffect>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heel(1)">
                                      <p:cBhvr>
                                        <p:cTn id="39" dur="1500"/>
                                        <p:tgtEl>
                                          <p:spTgt spid="10"/>
                                        </p:tgtEl>
                                      </p:cBhvr>
                                    </p:animEffect>
                                  </p:childTnLst>
                                </p:cTn>
                              </p:par>
                            </p:childTnLst>
                          </p:cTn>
                        </p:par>
                      </p:childTnLst>
                    </p:cTn>
                  </p:par>
                  <p:par>
                    <p:cTn id="40" fill="hold">
                      <p:stCondLst>
                        <p:cond delay="indefinite"/>
                      </p:stCondLst>
                      <p:childTnLst>
                        <p:par>
                          <p:cTn id="41" fill="hold">
                            <p:stCondLst>
                              <p:cond delay="0"/>
                            </p:stCondLst>
                            <p:childTnLst>
                              <p:par>
                                <p:cTn id="42" presetID="42" presetClass="entr" presetSubtype="0" fill="hold" grpId="0" nodeType="click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1000"/>
                                        <p:tgtEl>
                                          <p:spTgt spid="12"/>
                                        </p:tgtEl>
                                      </p:cBhvr>
                                    </p:animEffect>
                                    <p:anim calcmode="lin" valueType="num">
                                      <p:cBhvr>
                                        <p:cTn id="45" dur="1000" fill="hold"/>
                                        <p:tgtEl>
                                          <p:spTgt spid="12"/>
                                        </p:tgtEl>
                                        <p:attrNameLst>
                                          <p:attrName>ppt_x</p:attrName>
                                        </p:attrNameLst>
                                      </p:cBhvr>
                                      <p:tavLst>
                                        <p:tav tm="0">
                                          <p:val>
                                            <p:strVal val="#ppt_x"/>
                                          </p:val>
                                        </p:tav>
                                        <p:tav tm="100000">
                                          <p:val>
                                            <p:strVal val="#ppt_x"/>
                                          </p:val>
                                        </p:tav>
                                      </p:tavLst>
                                    </p:anim>
                                    <p:anim calcmode="lin" valueType="num">
                                      <p:cBhvr>
                                        <p:cTn id="4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14" presetClass="entr" presetSubtype="10" fill="hold" grpId="0"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randombar(horizontal)">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1" presetClass="entr" presetSubtype="1" fill="hold" nodeType="clickEffect">
                                  <p:stCondLst>
                                    <p:cond delay="0"/>
                                  </p:stCondLst>
                                  <p:childTnLst>
                                    <p:set>
                                      <p:cBhvr>
                                        <p:cTn id="55" dur="1" fill="hold">
                                          <p:stCondLst>
                                            <p:cond delay="0"/>
                                          </p:stCondLst>
                                        </p:cTn>
                                        <p:tgtEl>
                                          <p:spTgt spid="13"/>
                                        </p:tgtEl>
                                        <p:attrNameLst>
                                          <p:attrName>style.visibility</p:attrName>
                                        </p:attrNameLst>
                                      </p:cBhvr>
                                      <p:to>
                                        <p:strVal val="visible"/>
                                      </p:to>
                                    </p:set>
                                    <p:animEffect transition="in" filter="wheel(1)">
                                      <p:cBhvr>
                                        <p:cTn id="56" dur="1500"/>
                                        <p:tgtEl>
                                          <p:spTgt spid="13"/>
                                        </p:tgtEl>
                                      </p:cBhvr>
                                    </p:animEffect>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1000"/>
                                        <p:tgtEl>
                                          <p:spTgt spid="15"/>
                                        </p:tgtEl>
                                      </p:cBhvr>
                                    </p:animEffect>
                                    <p:anim calcmode="lin" valueType="num">
                                      <p:cBhvr>
                                        <p:cTn id="62" dur="1000" fill="hold"/>
                                        <p:tgtEl>
                                          <p:spTgt spid="15"/>
                                        </p:tgtEl>
                                        <p:attrNameLst>
                                          <p:attrName>ppt_x</p:attrName>
                                        </p:attrNameLst>
                                      </p:cBhvr>
                                      <p:tavLst>
                                        <p:tav tm="0">
                                          <p:val>
                                            <p:strVal val="#ppt_x"/>
                                          </p:val>
                                        </p:tav>
                                        <p:tav tm="100000">
                                          <p:val>
                                            <p:strVal val="#ppt_x"/>
                                          </p:val>
                                        </p:tav>
                                      </p:tavLst>
                                    </p:anim>
                                    <p:anim calcmode="lin" valueType="num">
                                      <p:cBhvr>
                                        <p:cTn id="6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14" presetClass="entr" presetSubtype="10" fill="hold" grpId="0" nodeType="clickEffect">
                                  <p:stCondLst>
                                    <p:cond delay="0"/>
                                  </p:stCondLst>
                                  <p:childTnLst>
                                    <p:set>
                                      <p:cBhvr>
                                        <p:cTn id="67" dur="1" fill="hold">
                                          <p:stCondLst>
                                            <p:cond delay="0"/>
                                          </p:stCondLst>
                                        </p:cTn>
                                        <p:tgtEl>
                                          <p:spTgt spid="17"/>
                                        </p:tgtEl>
                                        <p:attrNameLst>
                                          <p:attrName>style.visibility</p:attrName>
                                        </p:attrNameLst>
                                      </p:cBhvr>
                                      <p:to>
                                        <p:strVal val="visible"/>
                                      </p:to>
                                    </p:set>
                                    <p:animEffect transition="in" filter="randombar(horizontal)">
                                      <p:cBhvr>
                                        <p:cTn id="68" dur="500"/>
                                        <p:tgtEl>
                                          <p:spTgt spid="17"/>
                                        </p:tgtEl>
                                      </p:cBhvr>
                                    </p:animEffect>
                                  </p:childTnLst>
                                </p:cTn>
                              </p:par>
                            </p:childTnLst>
                          </p:cTn>
                        </p:par>
                      </p:childTnLst>
                    </p:cTn>
                  </p:par>
                  <p:par>
                    <p:cTn id="69" fill="hold">
                      <p:stCondLst>
                        <p:cond delay="indefinite"/>
                      </p:stCondLst>
                      <p:childTnLst>
                        <p:par>
                          <p:cTn id="70" fill="hold">
                            <p:stCondLst>
                              <p:cond delay="0"/>
                            </p:stCondLst>
                            <p:childTnLst>
                              <p:par>
                                <p:cTn id="71" presetID="21" presetClass="entr" presetSubtype="1" fill="hold" nodeType="click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wheel(1)">
                                      <p:cBhvr>
                                        <p:cTn id="73" dur="1500"/>
                                        <p:tgtEl>
                                          <p:spTgt spid="16"/>
                                        </p:tgtEl>
                                      </p:cBhvr>
                                    </p:animEffect>
                                  </p:childTnLst>
                                </p:cTn>
                              </p:par>
                            </p:childTnLst>
                          </p:cTn>
                        </p:par>
                      </p:childTnLst>
                    </p:cTn>
                  </p:par>
                  <p:par>
                    <p:cTn id="74" fill="hold">
                      <p:stCondLst>
                        <p:cond delay="indefinite"/>
                      </p:stCondLst>
                      <p:childTnLst>
                        <p:par>
                          <p:cTn id="75" fill="hold">
                            <p:stCondLst>
                              <p:cond delay="0"/>
                            </p:stCondLst>
                            <p:childTnLst>
                              <p:par>
                                <p:cTn id="76" presetID="42" presetClass="entr" presetSubtype="0" fill="hold" grpId="0" nodeType="clickEffect">
                                  <p:stCondLst>
                                    <p:cond delay="0"/>
                                  </p:stCondLst>
                                  <p:childTnLst>
                                    <p:set>
                                      <p:cBhvr>
                                        <p:cTn id="77" dur="1" fill="hold">
                                          <p:stCondLst>
                                            <p:cond delay="0"/>
                                          </p:stCondLst>
                                        </p:cTn>
                                        <p:tgtEl>
                                          <p:spTgt spid="18"/>
                                        </p:tgtEl>
                                        <p:attrNameLst>
                                          <p:attrName>style.visibility</p:attrName>
                                        </p:attrNameLst>
                                      </p:cBhvr>
                                      <p:to>
                                        <p:strVal val="visible"/>
                                      </p:to>
                                    </p:set>
                                    <p:animEffect transition="in" filter="fade">
                                      <p:cBhvr>
                                        <p:cTn id="78" dur="1000"/>
                                        <p:tgtEl>
                                          <p:spTgt spid="18"/>
                                        </p:tgtEl>
                                      </p:cBhvr>
                                    </p:animEffect>
                                    <p:anim calcmode="lin" valueType="num">
                                      <p:cBhvr>
                                        <p:cTn id="79" dur="1000" fill="hold"/>
                                        <p:tgtEl>
                                          <p:spTgt spid="18"/>
                                        </p:tgtEl>
                                        <p:attrNameLst>
                                          <p:attrName>ppt_x</p:attrName>
                                        </p:attrNameLst>
                                      </p:cBhvr>
                                      <p:tavLst>
                                        <p:tav tm="0">
                                          <p:val>
                                            <p:strVal val="#ppt_x"/>
                                          </p:val>
                                        </p:tav>
                                        <p:tav tm="100000">
                                          <p:val>
                                            <p:strVal val="#ppt_x"/>
                                          </p:val>
                                        </p:tav>
                                      </p:tavLst>
                                    </p:anim>
                                    <p:anim calcmode="lin" valueType="num">
                                      <p:cBhvr>
                                        <p:cTn id="8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21" presetClass="entr" presetSubtype="1" fill="hold" nodeType="clickEffect">
                                  <p:stCondLst>
                                    <p:cond delay="0"/>
                                  </p:stCondLst>
                                  <p:childTnLst>
                                    <p:set>
                                      <p:cBhvr>
                                        <p:cTn id="84" dur="1" fill="hold">
                                          <p:stCondLst>
                                            <p:cond delay="0"/>
                                          </p:stCondLst>
                                        </p:cTn>
                                        <p:tgtEl>
                                          <p:spTgt spid="2"/>
                                        </p:tgtEl>
                                        <p:attrNameLst>
                                          <p:attrName>style.visibility</p:attrName>
                                        </p:attrNameLst>
                                      </p:cBhvr>
                                      <p:to>
                                        <p:strVal val="visible"/>
                                      </p:to>
                                    </p:set>
                                    <p:animEffect transition="in" filter="wheel(1)">
                                      <p:cBhvr>
                                        <p:cTn id="85" dur="1500"/>
                                        <p:tgtEl>
                                          <p:spTgt spid="2"/>
                                        </p:tgtEl>
                                      </p:cBhvr>
                                    </p:animEffect>
                                  </p:childTnLst>
                                </p:cTn>
                              </p:par>
                            </p:childTnLst>
                          </p:cTn>
                        </p:par>
                      </p:childTnLst>
                    </p:cTn>
                  </p:par>
                  <p:par>
                    <p:cTn id="86" fill="hold">
                      <p:stCondLst>
                        <p:cond delay="indefinite"/>
                      </p:stCondLst>
                      <p:childTnLst>
                        <p:par>
                          <p:cTn id="87" fill="hold">
                            <p:stCondLst>
                              <p:cond delay="0"/>
                            </p:stCondLst>
                            <p:childTnLst>
                              <p:par>
                                <p:cTn id="88" presetID="21" presetClass="entr" presetSubtype="1" fill="hold" nodeType="clickEffect">
                                  <p:stCondLst>
                                    <p:cond delay="0"/>
                                  </p:stCondLst>
                                  <p:childTnLst>
                                    <p:set>
                                      <p:cBhvr>
                                        <p:cTn id="89" dur="1" fill="hold">
                                          <p:stCondLst>
                                            <p:cond delay="0"/>
                                          </p:stCondLst>
                                        </p:cTn>
                                        <p:tgtEl>
                                          <p:spTgt spid="3"/>
                                        </p:tgtEl>
                                        <p:attrNameLst>
                                          <p:attrName>style.visibility</p:attrName>
                                        </p:attrNameLst>
                                      </p:cBhvr>
                                      <p:to>
                                        <p:strVal val="visible"/>
                                      </p:to>
                                    </p:set>
                                    <p:animEffect transition="in" filter="wheel(1)">
                                      <p:cBhvr>
                                        <p:cTn id="90" dur="1500"/>
                                        <p:tgtEl>
                                          <p:spTgt spid="3"/>
                                        </p:tgtEl>
                                      </p:cBhvr>
                                    </p:animEffect>
                                  </p:childTnLst>
                                </p:cTn>
                              </p:par>
                            </p:childTnLst>
                          </p:cTn>
                        </p:par>
                      </p:childTnLst>
                    </p:cTn>
                  </p:par>
                  <p:par>
                    <p:cTn id="91" fill="hold">
                      <p:stCondLst>
                        <p:cond delay="indefinite"/>
                      </p:stCondLst>
                      <p:childTnLst>
                        <p:par>
                          <p:cTn id="92" fill="hold">
                            <p:stCondLst>
                              <p:cond delay="0"/>
                            </p:stCondLst>
                            <p:childTnLst>
                              <p:par>
                                <p:cTn id="93" presetID="14" presetClass="entr" presetSubtype="10" fill="hold" grpId="0" nodeType="click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randombar(horizontal)">
                                      <p:cBhvr>
                                        <p:cTn id="95" dur="500"/>
                                        <p:tgtEl>
                                          <p:spTgt spid="4"/>
                                        </p:tgtEl>
                                      </p:cBhvr>
                                    </p:animEffect>
                                  </p:childTnLst>
                                </p:cTn>
                              </p:par>
                            </p:childTnLst>
                          </p:cTn>
                        </p:par>
                      </p:childTnLst>
                    </p:cTn>
                  </p:par>
                  <p:par>
                    <p:cTn id="96" fill="hold">
                      <p:stCondLst>
                        <p:cond delay="indefinite"/>
                      </p:stCondLst>
                      <p:childTnLst>
                        <p:par>
                          <p:cTn id="97" fill="hold">
                            <p:stCondLst>
                              <p:cond delay="0"/>
                            </p:stCondLst>
                            <p:childTnLst>
                              <p:par>
                                <p:cTn id="98" presetID="14" presetClass="entr" presetSubtype="10" fill="hold" grpId="0" nodeType="clickEffect">
                                  <p:stCondLst>
                                    <p:cond delay="0"/>
                                  </p:stCondLst>
                                  <p:childTnLst>
                                    <p:set>
                                      <p:cBhvr>
                                        <p:cTn id="99" dur="1" fill="hold">
                                          <p:stCondLst>
                                            <p:cond delay="0"/>
                                          </p:stCondLst>
                                        </p:cTn>
                                        <p:tgtEl>
                                          <p:spTgt spid="19"/>
                                        </p:tgtEl>
                                        <p:attrNameLst>
                                          <p:attrName>style.visibility</p:attrName>
                                        </p:attrNameLst>
                                      </p:cBhvr>
                                      <p:to>
                                        <p:strVal val="visible"/>
                                      </p:to>
                                    </p:set>
                                    <p:animEffect transition="in" filter="randombar(horizontal)">
                                      <p:cBhvr>
                                        <p:cTn id="100" dur="500"/>
                                        <p:tgtEl>
                                          <p:spTgt spid="19"/>
                                        </p:tgtEl>
                                      </p:cBhvr>
                                    </p:animEffect>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20"/>
                                        </p:tgtEl>
                                        <p:attrNameLst>
                                          <p:attrName>style.visibility</p:attrName>
                                        </p:attrNameLst>
                                      </p:cBhvr>
                                      <p:to>
                                        <p:strVal val="visible"/>
                                      </p:to>
                                    </p:set>
                                    <p:animEffect transition="in" filter="fade">
                                      <p:cBhvr>
                                        <p:cTn id="105" dur="1000"/>
                                        <p:tgtEl>
                                          <p:spTgt spid="20"/>
                                        </p:tgtEl>
                                      </p:cBhvr>
                                    </p:animEffect>
                                    <p:anim calcmode="lin" valueType="num">
                                      <p:cBhvr>
                                        <p:cTn id="106" dur="1000" fill="hold"/>
                                        <p:tgtEl>
                                          <p:spTgt spid="20"/>
                                        </p:tgtEl>
                                        <p:attrNameLst>
                                          <p:attrName>ppt_x</p:attrName>
                                        </p:attrNameLst>
                                      </p:cBhvr>
                                      <p:tavLst>
                                        <p:tav tm="0">
                                          <p:val>
                                            <p:strVal val="#ppt_x"/>
                                          </p:val>
                                        </p:tav>
                                        <p:tav tm="100000">
                                          <p:val>
                                            <p:strVal val="#ppt_x"/>
                                          </p:val>
                                        </p:tav>
                                      </p:tavLst>
                                    </p:anim>
                                    <p:anim calcmode="lin" valueType="num">
                                      <p:cBhvr>
                                        <p:cTn id="10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fade">
                                      <p:cBhvr>
                                        <p:cTn id="112" dur="1000"/>
                                        <p:tgtEl>
                                          <p:spTgt spid="21"/>
                                        </p:tgtEl>
                                      </p:cBhvr>
                                    </p:animEffect>
                                    <p:anim calcmode="lin" valueType="num">
                                      <p:cBhvr>
                                        <p:cTn id="113" dur="1000" fill="hold"/>
                                        <p:tgtEl>
                                          <p:spTgt spid="21"/>
                                        </p:tgtEl>
                                        <p:attrNameLst>
                                          <p:attrName>ppt_x</p:attrName>
                                        </p:attrNameLst>
                                      </p:cBhvr>
                                      <p:tavLst>
                                        <p:tav tm="0">
                                          <p:val>
                                            <p:strVal val="#ppt_x"/>
                                          </p:val>
                                        </p:tav>
                                        <p:tav tm="100000">
                                          <p:val>
                                            <p:strVal val="#ppt_x"/>
                                          </p:val>
                                        </p:tav>
                                      </p:tavLst>
                                    </p:anim>
                                    <p:anim calcmode="lin" valueType="num">
                                      <p:cBhvr>
                                        <p:cTn id="1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1" grpId="0"/>
      <p:bldP spid="12" grpId="0"/>
      <p:bldP spid="14" grpId="0"/>
      <p:bldP spid="15" grpId="0"/>
      <p:bldP spid="17" grpId="0"/>
      <p:bldP spid="18" grpId="0"/>
      <p:bldP spid="4" grpId="0"/>
      <p:bldP spid="19" grpId="0"/>
      <p:bldP spid="20" grpId="0"/>
      <p:bldP spid="2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1" cstate="screen"/>
          <a:srcRect l="-513" r="-74"/>
          <a:stretch>
            <a:fillRect/>
          </a:stretch>
        </p:blipFill>
        <p:spPr>
          <a:xfrm flipH="1">
            <a:off x="-237" y="1319730"/>
            <a:ext cx="12192000" cy="3843133"/>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5" name="图片 14"/>
          <p:cNvPicPr>
            <a:picLocks noChangeAspect="1"/>
          </p:cNvPicPr>
          <p:nvPr/>
        </p:nvPicPr>
        <p:blipFill rotWithShape="1">
          <a:blip r:embed="rId2" cstate="screen"/>
          <a:srcRect/>
          <a:stretch>
            <a:fillRect/>
          </a:stretch>
        </p:blipFill>
        <p:spPr>
          <a:xfrm rot="16200000">
            <a:off x="4832071" y="901142"/>
            <a:ext cx="2527858" cy="2527858"/>
          </a:xfrm>
          <a:prstGeom prst="ellipse">
            <a:avLst/>
          </a:prstGeom>
        </p:spPr>
      </p:pic>
      <p:sp>
        <p:nvSpPr>
          <p:cNvPr id="8" name="文本框 7"/>
          <p:cNvSpPr txBox="1"/>
          <p:nvPr/>
        </p:nvSpPr>
        <p:spPr>
          <a:xfrm>
            <a:off x="4174433" y="1319730"/>
            <a:ext cx="3843132" cy="1446550"/>
          </a:xfrm>
          <a:prstGeom prst="rect">
            <a:avLst/>
          </a:prstGeom>
          <a:noFill/>
        </p:spPr>
        <p:txBody>
          <a:bodyPr wrap="square" rtlCol="0">
            <a:spAutoFit/>
          </a:bodyPr>
          <a:lstStyle/>
          <a:p>
            <a:pPr algn="ctr"/>
            <a:r>
              <a:rPr lang="en-US" altLang="zh-CN" sz="8800" dirty="0">
                <a:solidFill>
                  <a:schemeClr val="bg1"/>
                </a:solidFill>
                <a:cs typeface="+mn-ea"/>
                <a:sym typeface="+mn-lt"/>
              </a:rPr>
              <a:t>01</a:t>
            </a:r>
            <a:endParaRPr lang="zh-CN" altLang="en-US" sz="8800" dirty="0">
              <a:solidFill>
                <a:schemeClr val="bg1"/>
              </a:solidFill>
              <a:cs typeface="+mn-ea"/>
              <a:sym typeface="+mn-lt"/>
            </a:endParaRPr>
          </a:p>
        </p:txBody>
      </p:sp>
      <p:sp>
        <p:nvSpPr>
          <p:cNvPr id="13" name="文本框 12"/>
          <p:cNvSpPr txBox="1"/>
          <p:nvPr/>
        </p:nvSpPr>
        <p:spPr>
          <a:xfrm>
            <a:off x="1401445" y="4792980"/>
            <a:ext cx="9189720" cy="1938020"/>
          </a:xfrm>
          <a:prstGeom prst="rect">
            <a:avLst/>
          </a:prstGeom>
          <a:noFill/>
        </p:spPr>
        <p:txBody>
          <a:bodyPr wrap="square" rtlCol="0">
            <a:spAutoFit/>
          </a:bodyPr>
          <a:lstStyle/>
          <a:p>
            <a:pPr algn="ctr"/>
            <a:r>
              <a:rPr lang="zh-CN" altLang="en-US" sz="4000" b="1" dirty="0">
                <a:solidFill>
                  <a:schemeClr val="bg1"/>
                </a:solidFill>
                <a:latin typeface="微软雅黑" panose="020B0503020204020204" charset="-122"/>
                <a:ea typeface="微软雅黑" panose="020B0503020204020204" charset="-122"/>
                <a:cs typeface="微软雅黑" panose="020B0503020204020204" charset="-122"/>
                <a:sym typeface="+mn-ea"/>
              </a:rPr>
              <a:t>元宇宙图书馆构建于web3及众多科技前沿技术之上，服务于当下疫情及后疫情时代人们读书新形式</a:t>
            </a:r>
            <a:endParaRPr lang="zh-CN" altLang="en-US" sz="4000" b="1" dirty="0">
              <a:solidFill>
                <a:schemeClr val="bg1"/>
              </a:solidFill>
              <a:latin typeface="微软雅黑" panose="020B0503020204020204" charset="-122"/>
              <a:ea typeface="微软雅黑" panose="020B0503020204020204" charset="-122"/>
              <a:cs typeface="微软雅黑" panose="020B0503020204020204" charset="-122"/>
              <a:sym typeface="+mn-ea"/>
            </a:endParaRPr>
          </a:p>
        </p:txBody>
      </p:sp>
      <p:sp>
        <p:nvSpPr>
          <p:cNvPr id="3" name="文本框 2"/>
          <p:cNvSpPr txBox="1"/>
          <p:nvPr/>
        </p:nvSpPr>
        <p:spPr>
          <a:xfrm>
            <a:off x="805815" y="88265"/>
            <a:ext cx="10380345" cy="583565"/>
          </a:xfrm>
          <a:prstGeom prst="rect">
            <a:avLst/>
          </a:prstGeom>
          <a:noFill/>
        </p:spPr>
        <p:txBody>
          <a:bodyPr wrap="square" rtlCol="0">
            <a:spAutoFit/>
          </a:bodyPr>
          <a:lstStyle/>
          <a:p>
            <a:pPr algn="ctr"/>
            <a:r>
              <a:rPr lang="zh-CN" altLang="en-US" sz="3200" dirty="0">
                <a:solidFill>
                  <a:schemeClr val="bg1"/>
                </a:solidFill>
                <a:latin typeface="微软雅黑" panose="020B0503020204020204" charset="-122"/>
                <a:ea typeface="微软雅黑" panose="020B0503020204020204" charset="-122"/>
                <a:sym typeface="+mn-ea"/>
              </a:rPr>
              <a:t>一个改变了现实与传统数字图书馆的元宇宙图书馆</a:t>
            </a:r>
            <a:endParaRPr lang="zh-CN" altLang="en-US" sz="3200" dirty="0">
              <a:solidFill>
                <a:schemeClr val="bg1"/>
              </a:solidFill>
              <a:latin typeface="微软雅黑" panose="020B0503020204020204" charset="-122"/>
              <a:ea typeface="微软雅黑" panose="020B0503020204020204" charset="-122"/>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00" advTm="0">
        <p:dissolve/>
      </p:transition>
    </mc:Choice>
    <mc:Fallback>
      <p:transition spd="slow" advTm="0">
        <p:dissolve/>
      </p:transition>
    </mc:Fallback>
  </mc:AlternateContent>
  <p:timing>
    <p:tnLst>
      <p:par>
        <p:cTn id="1" dur="indefinite" restart="never" nodeType="tmRoot"/>
      </p:par>
    </p:tnLst>
    <p:bldLst>
      <p:bldP spid="8" grpId="0"/>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26654" y="771315"/>
            <a:ext cx="3938692" cy="460375"/>
          </a:xfrm>
          <a:prstGeom prst="rect">
            <a:avLst/>
          </a:prstGeom>
          <a:noFill/>
        </p:spPr>
        <p:txBody>
          <a:bodyPr wrap="square" rtlCol="0">
            <a:spAutoFit/>
          </a:bodyPr>
          <a:lstStyle/>
          <a:p>
            <a:pPr algn="ctr"/>
            <a:r>
              <a:rPr lang="zh-CN" altLang="en-US" sz="2400" dirty="0">
                <a:solidFill>
                  <a:schemeClr val="bg1"/>
                </a:solidFill>
                <a:cs typeface="+mn-ea"/>
                <a:sym typeface="+mn-lt"/>
              </a:rPr>
              <a:t>三大基础问题</a:t>
            </a:r>
            <a:endParaRPr lang="zh-CN" altLang="en-US" sz="2400" dirty="0">
              <a:solidFill>
                <a:schemeClr val="bg1"/>
              </a:solidFill>
              <a:cs typeface="+mn-ea"/>
              <a:sym typeface="+mn-lt"/>
            </a:endParaRPr>
          </a:p>
        </p:txBody>
      </p:sp>
      <p:cxnSp>
        <p:nvCxnSpPr>
          <p:cNvPr id="3" name="直接连接符 2"/>
          <p:cNvCxnSpPr/>
          <p:nvPr/>
        </p:nvCxnSpPr>
        <p:spPr>
          <a:xfrm>
            <a:off x="5416964" y="1507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6498369" y="1713120"/>
            <a:ext cx="4796155" cy="4516755"/>
            <a:chOff x="10818" y="2990"/>
            <a:chExt cx="7553" cy="7113"/>
          </a:xfrm>
        </p:grpSpPr>
        <p:grpSp>
          <p:nvGrpSpPr>
            <p:cNvPr id="6" name="Group 34"/>
            <p:cNvGrpSpPr/>
            <p:nvPr/>
          </p:nvGrpSpPr>
          <p:grpSpPr>
            <a:xfrm>
              <a:off x="12480" y="2990"/>
              <a:ext cx="4193" cy="4175"/>
              <a:chOff x="7925094" y="1898711"/>
              <a:chExt cx="2662556" cy="2651370"/>
            </a:xfrm>
          </p:grpSpPr>
          <p:sp>
            <p:nvSpPr>
              <p:cNvPr id="32" name="Freeform 5"/>
              <p:cNvSpPr/>
              <p:nvPr/>
            </p:nvSpPr>
            <p:spPr bwMode="auto">
              <a:xfrm>
                <a:off x="7925094" y="1898711"/>
                <a:ext cx="2662556" cy="2592636"/>
              </a:xfrm>
              <a:custGeom>
                <a:avLst/>
                <a:gdLst>
                  <a:gd name="T0" fmla="*/ 405 w 948"/>
                  <a:gd name="T1" fmla="*/ 893 h 923"/>
                  <a:gd name="T2" fmla="*/ 416 w 948"/>
                  <a:gd name="T3" fmla="*/ 910 h 923"/>
                  <a:gd name="T4" fmla="*/ 399 w 948"/>
                  <a:gd name="T5" fmla="*/ 921 h 923"/>
                  <a:gd name="T6" fmla="*/ 116 w 948"/>
                  <a:gd name="T7" fmla="*/ 709 h 923"/>
                  <a:gd name="T8" fmla="*/ 285 w 948"/>
                  <a:gd name="T9" fmla="*/ 117 h 923"/>
                  <a:gd name="T10" fmla="*/ 876 w 948"/>
                  <a:gd name="T11" fmla="*/ 286 h 923"/>
                  <a:gd name="T12" fmla="*/ 905 w 948"/>
                  <a:gd name="T13" fmla="*/ 646 h 923"/>
                  <a:gd name="T14" fmla="*/ 887 w 948"/>
                  <a:gd name="T15" fmla="*/ 654 h 923"/>
                  <a:gd name="T16" fmla="*/ 878 w 948"/>
                  <a:gd name="T17" fmla="*/ 636 h 923"/>
                  <a:gd name="T18" fmla="*/ 852 w 948"/>
                  <a:gd name="T19" fmla="*/ 299 h 923"/>
                  <a:gd name="T20" fmla="*/ 299 w 948"/>
                  <a:gd name="T21" fmla="*/ 142 h 923"/>
                  <a:gd name="T22" fmla="*/ 141 w 948"/>
                  <a:gd name="T23" fmla="*/ 695 h 923"/>
                  <a:gd name="T24" fmla="*/ 405 w 948"/>
                  <a:gd name="T25" fmla="*/ 893 h 9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48" h="923">
                    <a:moveTo>
                      <a:pt x="405" y="893"/>
                    </a:moveTo>
                    <a:cubicBezTo>
                      <a:pt x="413" y="895"/>
                      <a:pt x="418" y="903"/>
                      <a:pt x="416" y="910"/>
                    </a:cubicBezTo>
                    <a:cubicBezTo>
                      <a:pt x="414" y="918"/>
                      <a:pt x="406" y="923"/>
                      <a:pt x="399" y="921"/>
                    </a:cubicBezTo>
                    <a:cubicBezTo>
                      <a:pt x="279" y="893"/>
                      <a:pt x="176" y="816"/>
                      <a:pt x="116" y="709"/>
                    </a:cubicBezTo>
                    <a:cubicBezTo>
                      <a:pt x="0" y="499"/>
                      <a:pt x="75" y="234"/>
                      <a:pt x="285" y="117"/>
                    </a:cubicBezTo>
                    <a:cubicBezTo>
                      <a:pt x="495" y="0"/>
                      <a:pt x="760" y="76"/>
                      <a:pt x="876" y="286"/>
                    </a:cubicBezTo>
                    <a:cubicBezTo>
                      <a:pt x="938" y="396"/>
                      <a:pt x="948" y="527"/>
                      <a:pt x="905" y="646"/>
                    </a:cubicBezTo>
                    <a:cubicBezTo>
                      <a:pt x="902" y="653"/>
                      <a:pt x="894" y="657"/>
                      <a:pt x="887" y="654"/>
                    </a:cubicBezTo>
                    <a:cubicBezTo>
                      <a:pt x="879" y="652"/>
                      <a:pt x="876" y="643"/>
                      <a:pt x="878" y="636"/>
                    </a:cubicBezTo>
                    <a:cubicBezTo>
                      <a:pt x="919" y="525"/>
                      <a:pt x="909" y="402"/>
                      <a:pt x="852" y="299"/>
                    </a:cubicBezTo>
                    <a:cubicBezTo>
                      <a:pt x="742" y="103"/>
                      <a:pt x="495" y="33"/>
                      <a:pt x="299" y="142"/>
                    </a:cubicBezTo>
                    <a:cubicBezTo>
                      <a:pt x="103" y="251"/>
                      <a:pt x="32" y="499"/>
                      <a:pt x="141" y="695"/>
                    </a:cubicBezTo>
                    <a:cubicBezTo>
                      <a:pt x="197" y="795"/>
                      <a:pt x="293" y="867"/>
                      <a:pt x="405" y="893"/>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33" name="Freeform 6"/>
              <p:cNvSpPr/>
              <p:nvPr/>
            </p:nvSpPr>
            <p:spPr bwMode="auto">
              <a:xfrm>
                <a:off x="8945327" y="4348711"/>
                <a:ext cx="199972" cy="201370"/>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5" y="5"/>
                      <a:pt x="63" y="21"/>
                    </a:cubicBezTo>
                    <a:cubicBezTo>
                      <a:pt x="71" y="36"/>
                      <a:pt x="66" y="55"/>
                      <a:pt x="51" y="63"/>
                    </a:cubicBezTo>
                    <a:cubicBezTo>
                      <a:pt x="36" y="72"/>
                      <a:pt x="17" y="66"/>
                      <a:pt x="8" y="51"/>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grpSp>
        <p:grpSp>
          <p:nvGrpSpPr>
            <p:cNvPr id="7" name="Group 35"/>
            <p:cNvGrpSpPr/>
            <p:nvPr/>
          </p:nvGrpSpPr>
          <p:grpSpPr>
            <a:xfrm>
              <a:off x="14565" y="5959"/>
              <a:ext cx="3806" cy="4118"/>
              <a:chOff x="9248780" y="3783756"/>
              <a:chExt cx="2417038" cy="2615011"/>
            </a:xfrm>
          </p:grpSpPr>
          <p:sp>
            <p:nvSpPr>
              <p:cNvPr id="30" name="Freeform 7"/>
              <p:cNvSpPr/>
              <p:nvPr/>
            </p:nvSpPr>
            <p:spPr bwMode="auto">
              <a:xfrm>
                <a:off x="9317901" y="3783756"/>
                <a:ext cx="2347917" cy="2615011"/>
              </a:xfrm>
              <a:custGeom>
                <a:avLst/>
                <a:gdLst>
                  <a:gd name="T0" fmla="*/ 35 w 836"/>
                  <a:gd name="T1" fmla="*/ 204 h 931"/>
                  <a:gd name="T2" fmla="*/ 16 w 836"/>
                  <a:gd name="T3" fmla="*/ 206 h 931"/>
                  <a:gd name="T4" fmla="*/ 13 w 836"/>
                  <a:gd name="T5" fmla="*/ 186 h 931"/>
                  <a:gd name="T6" fmla="*/ 72 w 836"/>
                  <a:gd name="T7" fmla="*/ 126 h 931"/>
                  <a:gd name="T8" fmla="*/ 471 w 836"/>
                  <a:gd name="T9" fmla="*/ 40 h 931"/>
                  <a:gd name="T10" fmla="*/ 771 w 836"/>
                  <a:gd name="T11" fmla="*/ 577 h 931"/>
                  <a:gd name="T12" fmla="*/ 262 w 836"/>
                  <a:gd name="T13" fmla="*/ 884 h 931"/>
                  <a:gd name="T14" fmla="*/ 4 w 836"/>
                  <a:gd name="T15" fmla="*/ 719 h 931"/>
                  <a:gd name="T16" fmla="*/ 7 w 836"/>
                  <a:gd name="T17" fmla="*/ 699 h 931"/>
                  <a:gd name="T18" fmla="*/ 27 w 836"/>
                  <a:gd name="T19" fmla="*/ 702 h 931"/>
                  <a:gd name="T20" fmla="*/ 268 w 836"/>
                  <a:gd name="T21" fmla="*/ 856 h 931"/>
                  <a:gd name="T22" fmla="*/ 743 w 836"/>
                  <a:gd name="T23" fmla="*/ 570 h 931"/>
                  <a:gd name="T24" fmla="*/ 464 w 836"/>
                  <a:gd name="T25" fmla="*/ 67 h 931"/>
                  <a:gd name="T26" fmla="*/ 90 w 836"/>
                  <a:gd name="T27" fmla="*/ 148 h 931"/>
                  <a:gd name="T28" fmla="*/ 35 w 836"/>
                  <a:gd name="T29" fmla="*/ 204 h 9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36" h="931">
                    <a:moveTo>
                      <a:pt x="35" y="204"/>
                    </a:moveTo>
                    <a:cubicBezTo>
                      <a:pt x="31" y="210"/>
                      <a:pt x="22" y="211"/>
                      <a:pt x="16" y="206"/>
                    </a:cubicBezTo>
                    <a:cubicBezTo>
                      <a:pt x="9" y="201"/>
                      <a:pt x="9" y="192"/>
                      <a:pt x="13" y="186"/>
                    </a:cubicBezTo>
                    <a:cubicBezTo>
                      <a:pt x="31" y="164"/>
                      <a:pt x="51" y="144"/>
                      <a:pt x="72" y="126"/>
                    </a:cubicBezTo>
                    <a:cubicBezTo>
                      <a:pt x="182" y="33"/>
                      <a:pt x="332" y="0"/>
                      <a:pt x="471" y="40"/>
                    </a:cubicBezTo>
                    <a:cubicBezTo>
                      <a:pt x="702" y="106"/>
                      <a:pt x="836" y="347"/>
                      <a:pt x="771" y="577"/>
                    </a:cubicBezTo>
                    <a:cubicBezTo>
                      <a:pt x="708" y="798"/>
                      <a:pt x="485" y="931"/>
                      <a:pt x="262" y="884"/>
                    </a:cubicBezTo>
                    <a:cubicBezTo>
                      <a:pt x="162" y="862"/>
                      <a:pt x="70" y="806"/>
                      <a:pt x="4" y="719"/>
                    </a:cubicBezTo>
                    <a:cubicBezTo>
                      <a:pt x="0" y="713"/>
                      <a:pt x="1" y="704"/>
                      <a:pt x="7" y="699"/>
                    </a:cubicBezTo>
                    <a:cubicBezTo>
                      <a:pt x="13" y="695"/>
                      <a:pt x="22" y="696"/>
                      <a:pt x="27" y="702"/>
                    </a:cubicBezTo>
                    <a:cubicBezTo>
                      <a:pt x="88" y="783"/>
                      <a:pt x="174" y="836"/>
                      <a:pt x="268" y="856"/>
                    </a:cubicBezTo>
                    <a:cubicBezTo>
                      <a:pt x="477" y="900"/>
                      <a:pt x="685" y="776"/>
                      <a:pt x="743" y="570"/>
                    </a:cubicBezTo>
                    <a:cubicBezTo>
                      <a:pt x="805" y="354"/>
                      <a:pt x="680" y="129"/>
                      <a:pt x="464" y="67"/>
                    </a:cubicBezTo>
                    <a:cubicBezTo>
                      <a:pt x="333" y="30"/>
                      <a:pt x="193" y="61"/>
                      <a:pt x="90" y="148"/>
                    </a:cubicBezTo>
                    <a:cubicBezTo>
                      <a:pt x="70" y="164"/>
                      <a:pt x="52" y="183"/>
                      <a:pt x="35" y="204"/>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31" name="Freeform 8"/>
              <p:cNvSpPr/>
              <p:nvPr/>
            </p:nvSpPr>
            <p:spPr bwMode="auto">
              <a:xfrm>
                <a:off x="9248780" y="4229847"/>
                <a:ext cx="199972" cy="202769"/>
              </a:xfrm>
              <a:custGeom>
                <a:avLst/>
                <a:gdLst>
                  <a:gd name="T0" fmla="*/ 8 w 71"/>
                  <a:gd name="T1" fmla="*/ 51 h 72"/>
                  <a:gd name="T2" fmla="*/ 20 w 71"/>
                  <a:gd name="T3" fmla="*/ 8 h 72"/>
                  <a:gd name="T4" fmla="*/ 63 w 71"/>
                  <a:gd name="T5" fmla="*/ 21 h 72"/>
                  <a:gd name="T6" fmla="*/ 51 w 71"/>
                  <a:gd name="T7" fmla="*/ 63 h 72"/>
                  <a:gd name="T8" fmla="*/ 8 w 71"/>
                  <a:gd name="T9" fmla="*/ 51 h 72"/>
                </a:gdLst>
                <a:ahLst/>
                <a:cxnLst>
                  <a:cxn ang="0">
                    <a:pos x="T0" y="T1"/>
                  </a:cxn>
                  <a:cxn ang="0">
                    <a:pos x="T2" y="T3"/>
                  </a:cxn>
                  <a:cxn ang="0">
                    <a:pos x="T4" y="T5"/>
                  </a:cxn>
                  <a:cxn ang="0">
                    <a:pos x="T6" y="T7"/>
                  </a:cxn>
                  <a:cxn ang="0">
                    <a:pos x="T8" y="T9"/>
                  </a:cxn>
                </a:cxnLst>
                <a:rect l="0" t="0" r="r" b="b"/>
                <a:pathLst>
                  <a:path w="71" h="72">
                    <a:moveTo>
                      <a:pt x="8" y="51"/>
                    </a:moveTo>
                    <a:cubicBezTo>
                      <a:pt x="0" y="36"/>
                      <a:pt x="5" y="17"/>
                      <a:pt x="20" y="8"/>
                    </a:cubicBezTo>
                    <a:cubicBezTo>
                      <a:pt x="35" y="0"/>
                      <a:pt x="54" y="5"/>
                      <a:pt x="63" y="21"/>
                    </a:cubicBezTo>
                    <a:cubicBezTo>
                      <a:pt x="71" y="36"/>
                      <a:pt x="66" y="55"/>
                      <a:pt x="51" y="63"/>
                    </a:cubicBezTo>
                    <a:cubicBezTo>
                      <a:pt x="36" y="72"/>
                      <a:pt x="16" y="66"/>
                      <a:pt x="8" y="51"/>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grpSp>
        <p:grpSp>
          <p:nvGrpSpPr>
            <p:cNvPr id="8" name="Group 36"/>
            <p:cNvGrpSpPr/>
            <p:nvPr/>
          </p:nvGrpSpPr>
          <p:grpSpPr>
            <a:xfrm>
              <a:off x="10818" y="6060"/>
              <a:ext cx="4109" cy="4043"/>
              <a:chOff x="6869300" y="3848083"/>
              <a:chExt cx="2609417" cy="2567465"/>
            </a:xfrm>
          </p:grpSpPr>
          <p:sp>
            <p:nvSpPr>
              <p:cNvPr id="28" name="Freeform 9"/>
              <p:cNvSpPr/>
              <p:nvPr/>
            </p:nvSpPr>
            <p:spPr bwMode="auto">
              <a:xfrm>
                <a:off x="6869300" y="3848083"/>
                <a:ext cx="2609417" cy="2567465"/>
              </a:xfrm>
              <a:custGeom>
                <a:avLst/>
                <a:gdLst>
                  <a:gd name="T0" fmla="*/ 865 w 929"/>
                  <a:gd name="T1" fmla="*/ 292 h 914"/>
                  <a:gd name="T2" fmla="*/ 873 w 929"/>
                  <a:gd name="T3" fmla="*/ 274 h 914"/>
                  <a:gd name="T4" fmla="*/ 892 w 929"/>
                  <a:gd name="T5" fmla="*/ 282 h 914"/>
                  <a:gd name="T6" fmla="*/ 892 w 929"/>
                  <a:gd name="T7" fmla="*/ 584 h 914"/>
                  <a:gd name="T8" fmla="*/ 365 w 929"/>
                  <a:gd name="T9" fmla="*/ 852 h 914"/>
                  <a:gd name="T10" fmla="*/ 66 w 929"/>
                  <a:gd name="T11" fmla="*/ 314 h 914"/>
                  <a:gd name="T12" fmla="*/ 354 w 929"/>
                  <a:gd name="T13" fmla="*/ 19 h 914"/>
                  <a:gd name="T14" fmla="*/ 440 w 929"/>
                  <a:gd name="T15" fmla="*/ 1 h 914"/>
                  <a:gd name="T16" fmla="*/ 456 w 929"/>
                  <a:gd name="T17" fmla="*/ 14 h 914"/>
                  <a:gd name="T18" fmla="*/ 443 w 929"/>
                  <a:gd name="T19" fmla="*/ 29 h 914"/>
                  <a:gd name="T20" fmla="*/ 362 w 929"/>
                  <a:gd name="T21" fmla="*/ 46 h 914"/>
                  <a:gd name="T22" fmla="*/ 93 w 929"/>
                  <a:gd name="T23" fmla="*/ 322 h 914"/>
                  <a:gd name="T24" fmla="*/ 373 w 929"/>
                  <a:gd name="T25" fmla="*/ 824 h 914"/>
                  <a:gd name="T26" fmla="*/ 865 w 929"/>
                  <a:gd name="T27" fmla="*/ 574 h 914"/>
                  <a:gd name="T28" fmla="*/ 865 w 929"/>
                  <a:gd name="T29" fmla="*/ 292 h 9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29" h="914">
                    <a:moveTo>
                      <a:pt x="865" y="292"/>
                    </a:moveTo>
                    <a:cubicBezTo>
                      <a:pt x="862" y="285"/>
                      <a:pt x="866" y="277"/>
                      <a:pt x="873" y="274"/>
                    </a:cubicBezTo>
                    <a:cubicBezTo>
                      <a:pt x="881" y="271"/>
                      <a:pt x="889" y="275"/>
                      <a:pt x="892" y="282"/>
                    </a:cubicBezTo>
                    <a:cubicBezTo>
                      <a:pt x="929" y="383"/>
                      <a:pt x="927" y="490"/>
                      <a:pt x="892" y="584"/>
                    </a:cubicBezTo>
                    <a:cubicBezTo>
                      <a:pt x="813" y="797"/>
                      <a:pt x="583" y="914"/>
                      <a:pt x="365" y="852"/>
                    </a:cubicBezTo>
                    <a:cubicBezTo>
                      <a:pt x="134" y="786"/>
                      <a:pt x="0" y="545"/>
                      <a:pt x="66" y="314"/>
                    </a:cubicBezTo>
                    <a:cubicBezTo>
                      <a:pt x="106" y="173"/>
                      <a:pt x="215" y="62"/>
                      <a:pt x="354" y="19"/>
                    </a:cubicBezTo>
                    <a:cubicBezTo>
                      <a:pt x="382" y="10"/>
                      <a:pt x="411" y="4"/>
                      <a:pt x="440" y="1"/>
                    </a:cubicBezTo>
                    <a:cubicBezTo>
                      <a:pt x="448" y="0"/>
                      <a:pt x="455" y="6"/>
                      <a:pt x="456" y="14"/>
                    </a:cubicBezTo>
                    <a:cubicBezTo>
                      <a:pt x="456" y="21"/>
                      <a:pt x="451" y="28"/>
                      <a:pt x="443" y="29"/>
                    </a:cubicBezTo>
                    <a:cubicBezTo>
                      <a:pt x="415" y="32"/>
                      <a:pt x="388" y="37"/>
                      <a:pt x="362" y="46"/>
                    </a:cubicBezTo>
                    <a:cubicBezTo>
                      <a:pt x="232" y="86"/>
                      <a:pt x="131" y="190"/>
                      <a:pt x="93" y="322"/>
                    </a:cubicBezTo>
                    <a:cubicBezTo>
                      <a:pt x="31" y="538"/>
                      <a:pt x="157" y="763"/>
                      <a:pt x="373" y="824"/>
                    </a:cubicBezTo>
                    <a:cubicBezTo>
                      <a:pt x="577" y="883"/>
                      <a:pt x="792" y="773"/>
                      <a:pt x="865" y="574"/>
                    </a:cubicBezTo>
                    <a:cubicBezTo>
                      <a:pt x="898" y="486"/>
                      <a:pt x="900" y="386"/>
                      <a:pt x="865" y="292"/>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29" name="Freeform 10"/>
              <p:cNvSpPr/>
              <p:nvPr/>
            </p:nvSpPr>
            <p:spPr bwMode="auto">
              <a:xfrm>
                <a:off x="9195641" y="4575252"/>
                <a:ext cx="202769" cy="199972"/>
              </a:xfrm>
              <a:custGeom>
                <a:avLst/>
                <a:gdLst>
                  <a:gd name="T0" fmla="*/ 8 w 72"/>
                  <a:gd name="T1" fmla="*/ 51 h 71"/>
                  <a:gd name="T2" fmla="*/ 21 w 72"/>
                  <a:gd name="T3" fmla="*/ 8 h 71"/>
                  <a:gd name="T4" fmla="*/ 63 w 72"/>
                  <a:gd name="T5" fmla="*/ 20 h 71"/>
                  <a:gd name="T6" fmla="*/ 51 w 72"/>
                  <a:gd name="T7" fmla="*/ 63 h 71"/>
                  <a:gd name="T8" fmla="*/ 8 w 72"/>
                  <a:gd name="T9" fmla="*/ 51 h 71"/>
                </a:gdLst>
                <a:ahLst/>
                <a:cxnLst>
                  <a:cxn ang="0">
                    <a:pos x="T0" y="T1"/>
                  </a:cxn>
                  <a:cxn ang="0">
                    <a:pos x="T2" y="T3"/>
                  </a:cxn>
                  <a:cxn ang="0">
                    <a:pos x="T4" y="T5"/>
                  </a:cxn>
                  <a:cxn ang="0">
                    <a:pos x="T6" y="T7"/>
                  </a:cxn>
                  <a:cxn ang="0">
                    <a:pos x="T8" y="T9"/>
                  </a:cxn>
                </a:cxnLst>
                <a:rect l="0" t="0" r="r" b="b"/>
                <a:pathLst>
                  <a:path w="72" h="71">
                    <a:moveTo>
                      <a:pt x="8" y="51"/>
                    </a:moveTo>
                    <a:cubicBezTo>
                      <a:pt x="0" y="36"/>
                      <a:pt x="5" y="16"/>
                      <a:pt x="21" y="8"/>
                    </a:cubicBezTo>
                    <a:cubicBezTo>
                      <a:pt x="36" y="0"/>
                      <a:pt x="55" y="5"/>
                      <a:pt x="63" y="20"/>
                    </a:cubicBezTo>
                    <a:cubicBezTo>
                      <a:pt x="72" y="35"/>
                      <a:pt x="66" y="54"/>
                      <a:pt x="51" y="63"/>
                    </a:cubicBezTo>
                    <a:cubicBezTo>
                      <a:pt x="36" y="71"/>
                      <a:pt x="17" y="66"/>
                      <a:pt x="8" y="51"/>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grpSp>
        <p:sp>
          <p:nvSpPr>
            <p:cNvPr id="9" name="Freeform 11"/>
            <p:cNvSpPr/>
            <p:nvPr/>
          </p:nvSpPr>
          <p:spPr bwMode="auto">
            <a:xfrm>
              <a:off x="13126" y="3635"/>
              <a:ext cx="3092" cy="1548"/>
            </a:xfrm>
            <a:custGeom>
              <a:avLst/>
              <a:gdLst>
                <a:gd name="T0" fmla="*/ 350 w 699"/>
                <a:gd name="T1" fmla="*/ 350 h 350"/>
                <a:gd name="T2" fmla="*/ 0 w 699"/>
                <a:gd name="T3" fmla="*/ 350 h 350"/>
                <a:gd name="T4" fmla="*/ 350 w 699"/>
                <a:gd name="T5" fmla="*/ 0 h 350"/>
                <a:gd name="T6" fmla="*/ 699 w 699"/>
                <a:gd name="T7" fmla="*/ 350 h 350"/>
                <a:gd name="T8" fmla="*/ 350 w 699"/>
                <a:gd name="T9" fmla="*/ 350 h 350"/>
              </a:gdLst>
              <a:ahLst/>
              <a:cxnLst>
                <a:cxn ang="0">
                  <a:pos x="T0" y="T1"/>
                </a:cxn>
                <a:cxn ang="0">
                  <a:pos x="T2" y="T3"/>
                </a:cxn>
                <a:cxn ang="0">
                  <a:pos x="T4" y="T5"/>
                </a:cxn>
                <a:cxn ang="0">
                  <a:pos x="T6" y="T7"/>
                </a:cxn>
                <a:cxn ang="0">
                  <a:pos x="T8" y="T9"/>
                </a:cxn>
              </a:cxnLst>
              <a:rect l="0" t="0" r="r" b="b"/>
              <a:pathLst>
                <a:path w="699" h="350">
                  <a:moveTo>
                    <a:pt x="350" y="350"/>
                  </a:moveTo>
                  <a:cubicBezTo>
                    <a:pt x="0" y="350"/>
                    <a:pt x="0" y="350"/>
                    <a:pt x="0" y="350"/>
                  </a:cubicBezTo>
                  <a:cubicBezTo>
                    <a:pt x="0" y="157"/>
                    <a:pt x="157" y="0"/>
                    <a:pt x="350" y="0"/>
                  </a:cubicBezTo>
                  <a:cubicBezTo>
                    <a:pt x="543" y="0"/>
                    <a:pt x="699" y="157"/>
                    <a:pt x="699" y="350"/>
                  </a:cubicBezTo>
                  <a:cubicBezTo>
                    <a:pt x="350" y="350"/>
                    <a:pt x="350" y="350"/>
                    <a:pt x="350" y="350"/>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10" name="Freeform 12"/>
            <p:cNvSpPr/>
            <p:nvPr/>
          </p:nvSpPr>
          <p:spPr bwMode="auto">
            <a:xfrm>
              <a:off x="11244" y="6672"/>
              <a:ext cx="2539" cy="3107"/>
            </a:xfrm>
            <a:custGeom>
              <a:avLst/>
              <a:gdLst>
                <a:gd name="T0" fmla="*/ 399 w 574"/>
                <a:gd name="T1" fmla="*/ 303 h 702"/>
                <a:gd name="T2" fmla="*/ 574 w 574"/>
                <a:gd name="T3" fmla="*/ 605 h 702"/>
                <a:gd name="T4" fmla="*/ 97 w 574"/>
                <a:gd name="T5" fmla="*/ 477 h 702"/>
                <a:gd name="T6" fmla="*/ 225 w 574"/>
                <a:gd name="T7" fmla="*/ 0 h 702"/>
                <a:gd name="T8" fmla="*/ 399 w 574"/>
                <a:gd name="T9" fmla="*/ 303 h 702"/>
              </a:gdLst>
              <a:ahLst/>
              <a:cxnLst>
                <a:cxn ang="0">
                  <a:pos x="T0" y="T1"/>
                </a:cxn>
                <a:cxn ang="0">
                  <a:pos x="T2" y="T3"/>
                </a:cxn>
                <a:cxn ang="0">
                  <a:pos x="T4" y="T5"/>
                </a:cxn>
                <a:cxn ang="0">
                  <a:pos x="T6" y="T7"/>
                </a:cxn>
                <a:cxn ang="0">
                  <a:pos x="T8" y="T9"/>
                </a:cxn>
              </a:cxnLst>
              <a:rect l="0" t="0" r="r" b="b"/>
              <a:pathLst>
                <a:path w="574" h="702">
                  <a:moveTo>
                    <a:pt x="399" y="303"/>
                  </a:moveTo>
                  <a:cubicBezTo>
                    <a:pt x="574" y="605"/>
                    <a:pt x="574" y="605"/>
                    <a:pt x="574" y="605"/>
                  </a:cubicBezTo>
                  <a:cubicBezTo>
                    <a:pt x="407" y="702"/>
                    <a:pt x="193" y="645"/>
                    <a:pt x="97" y="477"/>
                  </a:cubicBezTo>
                  <a:cubicBezTo>
                    <a:pt x="0" y="310"/>
                    <a:pt x="57" y="96"/>
                    <a:pt x="225" y="0"/>
                  </a:cubicBezTo>
                  <a:cubicBezTo>
                    <a:pt x="399" y="303"/>
                    <a:pt x="399" y="303"/>
                    <a:pt x="399" y="303"/>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11" name="Freeform 13"/>
            <p:cNvSpPr/>
            <p:nvPr/>
          </p:nvSpPr>
          <p:spPr bwMode="auto">
            <a:xfrm>
              <a:off x="15458" y="6652"/>
              <a:ext cx="2539" cy="3107"/>
            </a:xfrm>
            <a:custGeom>
              <a:avLst/>
              <a:gdLst>
                <a:gd name="T0" fmla="*/ 175 w 574"/>
                <a:gd name="T1" fmla="*/ 303 h 702"/>
                <a:gd name="T2" fmla="*/ 0 w 574"/>
                <a:gd name="T3" fmla="*/ 605 h 702"/>
                <a:gd name="T4" fmla="*/ 478 w 574"/>
                <a:gd name="T5" fmla="*/ 477 h 702"/>
                <a:gd name="T6" fmla="*/ 350 w 574"/>
                <a:gd name="T7" fmla="*/ 0 h 702"/>
                <a:gd name="T8" fmla="*/ 175 w 574"/>
                <a:gd name="T9" fmla="*/ 303 h 702"/>
              </a:gdLst>
              <a:ahLst/>
              <a:cxnLst>
                <a:cxn ang="0">
                  <a:pos x="T0" y="T1"/>
                </a:cxn>
                <a:cxn ang="0">
                  <a:pos x="T2" y="T3"/>
                </a:cxn>
                <a:cxn ang="0">
                  <a:pos x="T4" y="T5"/>
                </a:cxn>
                <a:cxn ang="0">
                  <a:pos x="T6" y="T7"/>
                </a:cxn>
                <a:cxn ang="0">
                  <a:pos x="T8" y="T9"/>
                </a:cxn>
              </a:cxnLst>
              <a:rect l="0" t="0" r="r" b="b"/>
              <a:pathLst>
                <a:path w="574" h="702">
                  <a:moveTo>
                    <a:pt x="175" y="303"/>
                  </a:moveTo>
                  <a:cubicBezTo>
                    <a:pt x="0" y="605"/>
                    <a:pt x="0" y="605"/>
                    <a:pt x="0" y="605"/>
                  </a:cubicBezTo>
                  <a:cubicBezTo>
                    <a:pt x="168" y="702"/>
                    <a:pt x="381" y="645"/>
                    <a:pt x="478" y="477"/>
                  </a:cubicBezTo>
                  <a:cubicBezTo>
                    <a:pt x="574" y="310"/>
                    <a:pt x="517" y="96"/>
                    <a:pt x="350" y="0"/>
                  </a:cubicBezTo>
                  <a:cubicBezTo>
                    <a:pt x="175" y="303"/>
                    <a:pt x="175" y="303"/>
                    <a:pt x="175" y="303"/>
                  </a:cubicBezTo>
                  <a:close/>
                </a:path>
              </a:pathLst>
            </a:custGeom>
            <a:gradFill>
              <a:gsLst>
                <a:gs pos="0">
                  <a:srgbClr val="55AADC"/>
                </a:gs>
                <a:gs pos="100000">
                  <a:srgbClr val="D0358C"/>
                </a:gs>
              </a:gsLst>
              <a:lin ang="5400000" scaled="1"/>
            </a:gradFill>
            <a:ln>
              <a:noFill/>
            </a:ln>
          </p:spPr>
          <p:txBody>
            <a:bodyPr vert="horz" wrap="square" lIns="91440" tIns="45720" rIns="91440" bIns="45720" numCol="1" anchor="t" anchorCtr="0" compatLnSpc="1"/>
            <a:lstStyle/>
            <a:p>
              <a:endParaRPr lang="en-US" sz="2000">
                <a:solidFill>
                  <a:schemeClr val="bg1"/>
                </a:solidFill>
                <a:cs typeface="+mn-ea"/>
                <a:sym typeface="+mn-lt"/>
              </a:endParaRPr>
            </a:p>
          </p:txBody>
        </p:sp>
        <p:sp>
          <p:nvSpPr>
            <p:cNvPr id="16" name="Inhaltsplatzhalter 4"/>
            <p:cNvSpPr txBox="1"/>
            <p:nvPr/>
          </p:nvSpPr>
          <p:spPr>
            <a:xfrm>
              <a:off x="13624" y="5366"/>
              <a:ext cx="2095" cy="436"/>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dirty="0">
                  <a:latin typeface="+mn-lt"/>
                  <a:cs typeface="+mn-ea"/>
                  <a:sym typeface="+mn-lt"/>
                </a:rPr>
                <a:t>版权争端</a:t>
              </a:r>
              <a:endParaRPr lang="zh-CN" altLang="en-US" sz="1800" dirty="0">
                <a:latin typeface="+mn-lt"/>
                <a:cs typeface="+mn-ea"/>
                <a:sym typeface="+mn-lt"/>
              </a:endParaRPr>
            </a:p>
          </p:txBody>
        </p:sp>
        <p:sp>
          <p:nvSpPr>
            <p:cNvPr id="17" name="Inhaltsplatzhalter 4"/>
            <p:cNvSpPr txBox="1"/>
            <p:nvPr/>
          </p:nvSpPr>
          <p:spPr>
            <a:xfrm rot="14400000">
              <a:off x="12204" y="7615"/>
              <a:ext cx="2095" cy="387"/>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600" dirty="0">
                  <a:latin typeface="+mn-lt"/>
                  <a:cs typeface="+mn-ea"/>
                  <a:sym typeface="+mn-lt"/>
                </a:rPr>
                <a:t>物理空间限制</a:t>
              </a:r>
              <a:endParaRPr lang="zh-CN" altLang="en-US" sz="1600" dirty="0">
                <a:latin typeface="+mn-lt"/>
                <a:cs typeface="+mn-ea"/>
                <a:sym typeface="+mn-lt"/>
              </a:endParaRPr>
            </a:p>
          </p:txBody>
        </p:sp>
        <p:sp>
          <p:nvSpPr>
            <p:cNvPr id="18" name="Inhaltsplatzhalter 4"/>
            <p:cNvSpPr txBox="1"/>
            <p:nvPr/>
          </p:nvSpPr>
          <p:spPr>
            <a:xfrm rot="18000000">
              <a:off x="14881" y="7511"/>
              <a:ext cx="2095" cy="484"/>
            </a:xfrm>
            <a:prstGeom prst="rect">
              <a:avLst/>
            </a:prstGeom>
          </p:spPr>
          <p:txBody>
            <a:bodyPr wrap="square" lIns="0" tIns="0" rIns="0" bIns="0" anchor="ctr">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2000" dirty="0">
                  <a:latin typeface="+mn-lt"/>
                  <a:cs typeface="+mn-ea"/>
                  <a:sym typeface="+mn-lt"/>
                </a:rPr>
                <a:t>环境破坏</a:t>
              </a:r>
              <a:endParaRPr lang="zh-CN" altLang="en-US" sz="2000" dirty="0">
                <a:latin typeface="+mn-lt"/>
                <a:cs typeface="+mn-ea"/>
                <a:sym typeface="+mn-lt"/>
              </a:endParaRPr>
            </a:p>
          </p:txBody>
        </p:sp>
      </p:grpSp>
      <p:sp>
        <p:nvSpPr>
          <p:cNvPr id="35" name="TextBox 137"/>
          <p:cNvSpPr txBox="1"/>
          <p:nvPr/>
        </p:nvSpPr>
        <p:spPr>
          <a:xfrm>
            <a:off x="360094" y="159118"/>
            <a:ext cx="4856239" cy="460375"/>
          </a:xfrm>
          <a:prstGeom prst="rect">
            <a:avLst/>
          </a:prstGeom>
          <a:noFill/>
        </p:spPr>
        <p:txBody>
          <a:bodyPr wrap="square" rtlCol="0">
            <a:spAutoFit/>
          </a:bodyPr>
          <a:lstStyle/>
          <a:p>
            <a:pPr algn="just" defTabSz="1828800" rtl="0">
              <a:lnSpc>
                <a:spcPct val="150000"/>
              </a:lnSpc>
            </a:pPr>
            <a:r>
              <a:rPr lang="zh-CN" altLang="en-US" sz="1600" kern="1200" dirty="0">
                <a:solidFill>
                  <a:schemeClr val="bg1"/>
                </a:solidFill>
                <a:cs typeface="+mn-ea"/>
                <a:sym typeface="+mn-lt"/>
              </a:rPr>
              <a:t>社会在快速发展，我们面临一些挑战与机遇</a:t>
            </a:r>
            <a:endParaRPr lang="zh-CN" altLang="en-US" sz="1600" kern="1200" dirty="0">
              <a:solidFill>
                <a:schemeClr val="bg1"/>
              </a:solidFill>
              <a:cs typeface="+mn-ea"/>
              <a:sym typeface="+mn-lt"/>
            </a:endParaRPr>
          </a:p>
        </p:txBody>
      </p:sp>
      <p:sp>
        <p:nvSpPr>
          <p:cNvPr id="39" name="文本框 38"/>
          <p:cNvSpPr txBox="1"/>
          <p:nvPr/>
        </p:nvSpPr>
        <p:spPr>
          <a:xfrm>
            <a:off x="374125" y="2412238"/>
            <a:ext cx="3627964" cy="73723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400" dirty="0">
                <a:solidFill>
                  <a:schemeClr val="bg1"/>
                </a:solidFill>
                <a:cs typeface="+mn-ea"/>
                <a:sym typeface="+mn-lt"/>
              </a:rPr>
              <a:t>过去的时间里，创作者与运营商之间的权益问题愈演愈烈，知网的暴雷更是加急了</a:t>
            </a:r>
            <a:r>
              <a:rPr lang="zh-CN" altLang="en-US" sz="1400" dirty="0">
                <a:solidFill>
                  <a:schemeClr val="bg1"/>
                </a:solidFill>
                <a:cs typeface="+mn-ea"/>
                <a:sym typeface="+mn-lt"/>
              </a:rPr>
              <a:t>矛盾。</a:t>
            </a:r>
            <a:endParaRPr lang="zh-CN" altLang="en-US" sz="1400" dirty="0">
              <a:solidFill>
                <a:schemeClr val="bg1"/>
              </a:solidFill>
              <a:cs typeface="+mn-ea"/>
              <a:sym typeface="+mn-lt"/>
            </a:endParaRPr>
          </a:p>
        </p:txBody>
      </p:sp>
      <p:sp>
        <p:nvSpPr>
          <p:cNvPr id="43" name="文本框 42"/>
          <p:cNvSpPr txBox="1"/>
          <p:nvPr/>
        </p:nvSpPr>
        <p:spPr>
          <a:xfrm>
            <a:off x="359788" y="3410386"/>
            <a:ext cx="3627964" cy="73723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400" dirty="0">
                <a:solidFill>
                  <a:schemeClr val="bg1"/>
                </a:solidFill>
                <a:cs typeface="+mn-ea"/>
                <a:sym typeface="+mn-lt"/>
              </a:rPr>
              <a:t>大量纸质图书需要消耗大量自然资源以及工业制造带来的环境</a:t>
            </a:r>
            <a:r>
              <a:rPr lang="zh-CN" altLang="en-US" sz="1400" dirty="0">
                <a:solidFill>
                  <a:schemeClr val="bg1"/>
                </a:solidFill>
                <a:cs typeface="+mn-ea"/>
                <a:sym typeface="+mn-lt"/>
              </a:rPr>
              <a:t>污染</a:t>
            </a:r>
            <a:endParaRPr lang="zh-CN" altLang="en-US" sz="1400" dirty="0">
              <a:solidFill>
                <a:schemeClr val="bg1"/>
              </a:solidFill>
              <a:cs typeface="+mn-ea"/>
              <a:sym typeface="+mn-lt"/>
            </a:endParaRPr>
          </a:p>
        </p:txBody>
      </p:sp>
      <p:pic>
        <p:nvPicPr>
          <p:cNvPr id="2" name="图片 1" descr="未命名的设计"/>
          <p:cNvPicPr>
            <a:picLocks noChangeAspect="1"/>
          </p:cNvPicPr>
          <p:nvPr/>
        </p:nvPicPr>
        <p:blipFill>
          <a:blip r:embed="rId1"/>
          <a:stretch>
            <a:fillRect/>
          </a:stretch>
        </p:blipFill>
        <p:spPr>
          <a:xfrm>
            <a:off x="8633460" y="2270125"/>
            <a:ext cx="688340" cy="688340"/>
          </a:xfrm>
          <a:prstGeom prst="rect">
            <a:avLst/>
          </a:prstGeom>
        </p:spPr>
      </p:pic>
      <p:pic>
        <p:nvPicPr>
          <p:cNvPr id="4" name="图片 3" descr="未命名的设计"/>
          <p:cNvPicPr>
            <a:picLocks noChangeAspect="1"/>
          </p:cNvPicPr>
          <p:nvPr/>
        </p:nvPicPr>
        <p:blipFill>
          <a:blip r:embed="rId2"/>
          <a:stretch>
            <a:fillRect/>
          </a:stretch>
        </p:blipFill>
        <p:spPr>
          <a:xfrm rot="14220000">
            <a:off x="7065010" y="4771390"/>
            <a:ext cx="716280" cy="716280"/>
          </a:xfrm>
          <a:prstGeom prst="rect">
            <a:avLst/>
          </a:prstGeom>
        </p:spPr>
      </p:pic>
      <p:pic>
        <p:nvPicPr>
          <p:cNvPr id="44" name="图片 43" descr="未命名的设计"/>
          <p:cNvPicPr>
            <a:picLocks noChangeAspect="1"/>
          </p:cNvPicPr>
          <p:nvPr/>
        </p:nvPicPr>
        <p:blipFill>
          <a:blip r:embed="rId3"/>
          <a:stretch>
            <a:fillRect/>
          </a:stretch>
        </p:blipFill>
        <p:spPr>
          <a:xfrm rot="7200000">
            <a:off x="10066020" y="4705985"/>
            <a:ext cx="692150" cy="692150"/>
          </a:xfrm>
          <a:prstGeom prst="rect">
            <a:avLst/>
          </a:prstGeom>
        </p:spPr>
      </p:pic>
      <p:sp>
        <p:nvSpPr>
          <p:cNvPr id="12" name="文本框 11"/>
          <p:cNvSpPr txBox="1"/>
          <p:nvPr/>
        </p:nvSpPr>
        <p:spPr>
          <a:xfrm>
            <a:off x="373758" y="4634031"/>
            <a:ext cx="3627964" cy="73723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p>
            <a:pPr>
              <a:lnSpc>
                <a:spcPct val="150000"/>
              </a:lnSpc>
            </a:pPr>
            <a:r>
              <a:rPr lang="zh-CN" altLang="en-US" sz="1400" dirty="0">
                <a:solidFill>
                  <a:schemeClr val="bg1"/>
                </a:solidFill>
                <a:cs typeface="+mn-ea"/>
                <a:sym typeface="+mn-lt"/>
              </a:rPr>
              <a:t>大量纸质图书需要消耗大量自然资源以及工业制造带来的环境污染</a:t>
            </a:r>
            <a:r>
              <a:rPr lang="en-US" altLang="zh-CN" sz="1400" dirty="0">
                <a:solidFill>
                  <a:schemeClr val="bg1"/>
                </a:solidFill>
                <a:cs typeface="+mn-ea"/>
                <a:sym typeface="+mn-lt"/>
              </a:rPr>
              <a:t> </a:t>
            </a:r>
            <a:endParaRPr lang="en-US" altLang="zh-CN" sz="1400" dirty="0">
              <a:solidFill>
                <a:schemeClr val="bg1"/>
              </a:solidFill>
              <a:cs typeface="+mn-ea"/>
              <a:sym typeface="+mn-lt"/>
            </a:endParaRPr>
          </a:p>
        </p:txBody>
      </p:sp>
    </p:spTree>
  </p:cSld>
  <p:clrMapOvr>
    <a:masterClrMapping/>
  </p:clrMapOvr>
  <p:transition spd="slow"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par>
                                <p:cTn id="10" presetID="14" presetClass="entr" presetSubtype="1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randombar(horizontal)">
                                      <p:cBhvr>
                                        <p:cTn id="12" dur="500"/>
                                        <p:tgtEl>
                                          <p:spTgt spid="35"/>
                                        </p:tgtEl>
                                      </p:cBhvr>
                                    </p:animEffect>
                                  </p:childTnLst>
                                </p:cTn>
                              </p:par>
                            </p:childTnLst>
                          </p:cTn>
                        </p:par>
                        <p:par>
                          <p:cTn id="13" fill="hold">
                            <p:stCondLst>
                              <p:cond delay="1000"/>
                            </p:stCondLst>
                            <p:childTnLst>
                              <p:par>
                                <p:cTn id="14" presetID="12" presetClass="entr" presetSubtype="4" fill="hold" grpId="0" nodeType="afterEffect">
                                  <p:stCondLst>
                                    <p:cond delay="0"/>
                                  </p:stCondLst>
                                  <p:childTnLst>
                                    <p:set>
                                      <p:cBhvr>
                                        <p:cTn id="15" dur="1" fill="hold">
                                          <p:stCondLst>
                                            <p:cond delay="0"/>
                                          </p:stCondLst>
                                        </p:cTn>
                                        <p:tgtEl>
                                          <p:spTgt spid="39"/>
                                        </p:tgtEl>
                                        <p:attrNameLst>
                                          <p:attrName>style.visibility</p:attrName>
                                        </p:attrNameLst>
                                      </p:cBhvr>
                                      <p:to>
                                        <p:strVal val="visible"/>
                                      </p:to>
                                    </p:set>
                                    <p:anim calcmode="lin" valueType="num">
                                      <p:cBhvr additive="base">
                                        <p:cTn id="16" dur="500"/>
                                        <p:tgtEl>
                                          <p:spTgt spid="39"/>
                                        </p:tgtEl>
                                        <p:attrNameLst>
                                          <p:attrName>ppt_y</p:attrName>
                                        </p:attrNameLst>
                                      </p:cBhvr>
                                      <p:tavLst>
                                        <p:tav tm="0">
                                          <p:val>
                                            <p:strVal val="#ppt_y+#ppt_h*1.125000"/>
                                          </p:val>
                                        </p:tav>
                                        <p:tav tm="100000">
                                          <p:val>
                                            <p:strVal val="#ppt_y"/>
                                          </p:val>
                                        </p:tav>
                                      </p:tavLst>
                                    </p:anim>
                                    <p:animEffect transition="in" filter="wipe(up)">
                                      <p:cBhvr>
                                        <p:cTn id="17" dur="500"/>
                                        <p:tgtEl>
                                          <p:spTgt spid="39"/>
                                        </p:tgtEl>
                                      </p:cBhvr>
                                    </p:animEffect>
                                  </p:childTnLst>
                                </p:cTn>
                              </p:par>
                            </p:childTnLst>
                          </p:cTn>
                        </p:par>
                        <p:par>
                          <p:cTn id="18" fill="hold">
                            <p:stCondLst>
                              <p:cond delay="1500"/>
                            </p:stCondLst>
                            <p:childTnLst>
                              <p:par>
                                <p:cTn id="19" presetID="12" presetClass="entr" presetSubtype="4" fill="hold" grpId="0" nodeType="afterEffect">
                                  <p:stCondLst>
                                    <p:cond delay="0"/>
                                  </p:stCondLst>
                                  <p:childTnLst>
                                    <p:set>
                                      <p:cBhvr>
                                        <p:cTn id="20" dur="1" fill="hold">
                                          <p:stCondLst>
                                            <p:cond delay="0"/>
                                          </p:stCondLst>
                                        </p:cTn>
                                        <p:tgtEl>
                                          <p:spTgt spid="43"/>
                                        </p:tgtEl>
                                        <p:attrNameLst>
                                          <p:attrName>style.visibility</p:attrName>
                                        </p:attrNameLst>
                                      </p:cBhvr>
                                      <p:to>
                                        <p:strVal val="visible"/>
                                      </p:to>
                                    </p:set>
                                    <p:anim calcmode="lin" valueType="num">
                                      <p:cBhvr additive="base">
                                        <p:cTn id="21" dur="500"/>
                                        <p:tgtEl>
                                          <p:spTgt spid="43"/>
                                        </p:tgtEl>
                                        <p:attrNameLst>
                                          <p:attrName>ppt_y</p:attrName>
                                        </p:attrNameLst>
                                      </p:cBhvr>
                                      <p:tavLst>
                                        <p:tav tm="0">
                                          <p:val>
                                            <p:strVal val="#ppt_y+#ppt_h*1.125000"/>
                                          </p:val>
                                        </p:tav>
                                        <p:tav tm="100000">
                                          <p:val>
                                            <p:strVal val="#ppt_y"/>
                                          </p:val>
                                        </p:tav>
                                      </p:tavLst>
                                    </p:anim>
                                    <p:animEffect transition="in" filter="wipe(up)">
                                      <p:cBhvr>
                                        <p:cTn id="22" dur="500"/>
                                        <p:tgtEl>
                                          <p:spTgt spid="43"/>
                                        </p:tgtEl>
                                      </p:cBhvr>
                                    </p:animEffect>
                                  </p:childTnLst>
                                </p:cTn>
                              </p:par>
                            </p:childTnLst>
                          </p:cTn>
                        </p:par>
                        <p:par>
                          <p:cTn id="23" fill="hold">
                            <p:stCondLst>
                              <p:cond delay="2000"/>
                            </p:stCondLst>
                            <p:childTnLst>
                              <p:par>
                                <p:cTn id="24" presetID="12" presetClass="entr" presetSubtype="4" fill="hold" grpId="0" nodeType="afterEffect">
                                  <p:stCondLst>
                                    <p:cond delay="0"/>
                                  </p:stCondLst>
                                  <p:childTnLst>
                                    <p:set>
                                      <p:cBhvr>
                                        <p:cTn id="25" dur="1" fill="hold">
                                          <p:stCondLst>
                                            <p:cond delay="0"/>
                                          </p:stCondLst>
                                        </p:cTn>
                                        <p:tgtEl>
                                          <p:spTgt spid="12"/>
                                        </p:tgtEl>
                                        <p:attrNameLst>
                                          <p:attrName>style.visibility</p:attrName>
                                        </p:attrNameLst>
                                      </p:cBhvr>
                                      <p:to>
                                        <p:strVal val="visible"/>
                                      </p:to>
                                    </p:set>
                                    <p:anim calcmode="lin" valueType="num">
                                      <p:cBhvr additive="base">
                                        <p:cTn id="26" dur="500"/>
                                        <p:tgtEl>
                                          <p:spTgt spid="12"/>
                                        </p:tgtEl>
                                        <p:attrNameLst>
                                          <p:attrName>ppt_y</p:attrName>
                                        </p:attrNameLst>
                                      </p:cBhvr>
                                      <p:tavLst>
                                        <p:tav tm="0">
                                          <p:val>
                                            <p:strVal val="#ppt_y+#ppt_h*1.125000"/>
                                          </p:val>
                                        </p:tav>
                                        <p:tav tm="100000">
                                          <p:val>
                                            <p:strVal val="#ppt_y"/>
                                          </p:val>
                                        </p:tav>
                                      </p:tavLst>
                                    </p:anim>
                                    <p:animEffect transition="in" filter="wipe(up)">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5" grpId="0"/>
      <p:bldP spid="39" grpId="0" bldLvl="0"/>
      <p:bldP spid="43" grpId="0" bldLvl="0"/>
      <p:bldP spid="12" grpId="0" bldLvl="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26654" y="399840"/>
            <a:ext cx="3938692" cy="583565"/>
          </a:xfrm>
          <a:prstGeom prst="rect">
            <a:avLst/>
          </a:prstGeom>
          <a:noFill/>
        </p:spPr>
        <p:txBody>
          <a:bodyPr wrap="square" rtlCol="0">
            <a:spAutoFit/>
          </a:bodyPr>
          <a:lstStyle/>
          <a:p>
            <a:pPr algn="ctr"/>
            <a:r>
              <a:rPr lang="zh-CN" altLang="en-US" sz="3200" dirty="0">
                <a:solidFill>
                  <a:schemeClr val="bg1"/>
                </a:solidFill>
                <a:cs typeface="+mn-ea"/>
                <a:sym typeface="+mn-lt"/>
              </a:rPr>
              <a:t>解决</a:t>
            </a:r>
            <a:r>
              <a:rPr lang="zh-CN" altLang="en-US" sz="3200" dirty="0">
                <a:solidFill>
                  <a:schemeClr val="bg1"/>
                </a:solidFill>
                <a:cs typeface="+mn-ea"/>
                <a:sym typeface="+mn-lt"/>
              </a:rPr>
              <a:t>手段</a:t>
            </a:r>
            <a:endParaRPr lang="zh-CN" altLang="en-US" sz="3200" dirty="0">
              <a:solidFill>
                <a:schemeClr val="bg1"/>
              </a:solidFill>
              <a:cs typeface="+mn-ea"/>
              <a:sym typeface="+mn-lt"/>
            </a:endParaRPr>
          </a:p>
        </p:txBody>
      </p:sp>
      <p:cxnSp>
        <p:nvCxnSpPr>
          <p:cNvPr id="3" name="直接连接符 2"/>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rotWithShape="1">
          <a:blip r:embed="rId1" cstate="screen"/>
          <a:srcRect/>
          <a:stretch>
            <a:fillRect/>
          </a:stretch>
        </p:blipFill>
        <p:spPr>
          <a:xfrm rot="10032255">
            <a:off x="2103488" y="2276060"/>
            <a:ext cx="1842053" cy="1842053"/>
          </a:xfrm>
          <a:prstGeom prst="ellipse">
            <a:avLst/>
          </a:prstGeom>
        </p:spPr>
      </p:pic>
      <p:pic>
        <p:nvPicPr>
          <p:cNvPr id="21" name="图片 20"/>
          <p:cNvPicPr>
            <a:picLocks noChangeAspect="1"/>
          </p:cNvPicPr>
          <p:nvPr/>
        </p:nvPicPr>
        <p:blipFill rotWithShape="1">
          <a:blip r:embed="rId1" cstate="screen"/>
          <a:srcRect/>
          <a:stretch>
            <a:fillRect/>
          </a:stretch>
        </p:blipFill>
        <p:spPr>
          <a:xfrm rot="10032255">
            <a:off x="5174973" y="2276060"/>
            <a:ext cx="1842053" cy="1842053"/>
          </a:xfrm>
          <a:prstGeom prst="ellipse">
            <a:avLst/>
          </a:prstGeom>
        </p:spPr>
      </p:pic>
      <p:pic>
        <p:nvPicPr>
          <p:cNvPr id="22" name="图片 21"/>
          <p:cNvPicPr>
            <a:picLocks noChangeAspect="1"/>
          </p:cNvPicPr>
          <p:nvPr/>
        </p:nvPicPr>
        <p:blipFill rotWithShape="1">
          <a:blip r:embed="rId1" cstate="screen"/>
          <a:srcRect/>
          <a:stretch>
            <a:fillRect/>
          </a:stretch>
        </p:blipFill>
        <p:spPr>
          <a:xfrm rot="10032255">
            <a:off x="8246457" y="2276059"/>
            <a:ext cx="1842053" cy="1842053"/>
          </a:xfrm>
          <a:prstGeom prst="ellipse">
            <a:avLst/>
          </a:prstGeom>
        </p:spPr>
      </p:pic>
      <p:sp>
        <p:nvSpPr>
          <p:cNvPr id="23" name="文本框 22"/>
          <p:cNvSpPr txBox="1"/>
          <p:nvPr/>
        </p:nvSpPr>
        <p:spPr>
          <a:xfrm>
            <a:off x="1857788" y="4845644"/>
            <a:ext cx="2445088" cy="92202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1200" dirty="0">
                <a:solidFill>
                  <a:schemeClr val="bg1"/>
                </a:solidFill>
                <a:cs typeface="+mn-ea"/>
                <a:sym typeface="+mn-lt"/>
              </a:rPr>
              <a:t>通过区块链、</a:t>
            </a:r>
            <a:r>
              <a:rPr lang="en-US" altLang="zh-CN" sz="1200" dirty="0">
                <a:solidFill>
                  <a:schemeClr val="bg1"/>
                </a:solidFill>
                <a:cs typeface="+mn-ea"/>
                <a:sym typeface="+mn-lt"/>
              </a:rPr>
              <a:t>NFT(</a:t>
            </a:r>
            <a:r>
              <a:rPr lang="zh-CN" altLang="en-US" sz="1200" dirty="0">
                <a:solidFill>
                  <a:schemeClr val="bg1"/>
                </a:solidFill>
                <a:cs typeface="+mn-ea"/>
                <a:sym typeface="+mn-lt"/>
              </a:rPr>
              <a:t>非同质化）智能合约、</a:t>
            </a:r>
            <a:r>
              <a:rPr lang="en-US" altLang="zh-CN" sz="1200" dirty="0">
                <a:solidFill>
                  <a:schemeClr val="bg1"/>
                </a:solidFill>
                <a:cs typeface="+mn-ea"/>
                <a:sym typeface="+mn-lt"/>
              </a:rPr>
              <a:t>DAO</a:t>
            </a:r>
            <a:r>
              <a:rPr lang="zh-CN" altLang="en-US" sz="1200" dirty="0">
                <a:solidFill>
                  <a:schemeClr val="bg1"/>
                </a:solidFill>
                <a:cs typeface="+mn-ea"/>
                <a:sym typeface="+mn-lt"/>
              </a:rPr>
              <a:t>治理手段，达到</a:t>
            </a:r>
            <a:r>
              <a:rPr lang="zh-CN" altLang="en-US" sz="1200" dirty="0">
                <a:solidFill>
                  <a:schemeClr val="bg1"/>
                </a:solidFill>
                <a:cs typeface="+mn-ea"/>
                <a:sym typeface="+mn-lt"/>
              </a:rPr>
              <a:t>各方权益证明、收益透明</a:t>
            </a:r>
            <a:r>
              <a:rPr lang="en-US" altLang="zh-CN" sz="1200" dirty="0">
                <a:solidFill>
                  <a:schemeClr val="bg1"/>
                </a:solidFill>
                <a:cs typeface="+mn-ea"/>
                <a:sym typeface="+mn-lt"/>
              </a:rPr>
              <a:t>.</a:t>
            </a:r>
            <a:endParaRPr lang="en-US" altLang="zh-CN" sz="1200" dirty="0">
              <a:solidFill>
                <a:schemeClr val="bg1"/>
              </a:solidFill>
              <a:cs typeface="+mn-ea"/>
              <a:sym typeface="+mn-lt"/>
            </a:endParaRPr>
          </a:p>
        </p:txBody>
      </p:sp>
      <p:sp>
        <p:nvSpPr>
          <p:cNvPr id="24" name="文本框 23"/>
          <p:cNvSpPr txBox="1"/>
          <p:nvPr/>
        </p:nvSpPr>
        <p:spPr>
          <a:xfrm>
            <a:off x="1866366" y="4224614"/>
            <a:ext cx="2260288"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en-US" altLang="zh-CN" sz="2400" dirty="0">
                <a:solidFill>
                  <a:schemeClr val="bg1"/>
                </a:solidFill>
                <a:cs typeface="+mn-ea"/>
                <a:sym typeface="+mn-lt"/>
              </a:rPr>
              <a:t>web3</a:t>
            </a:r>
            <a:r>
              <a:rPr lang="zh-CN" altLang="en-US" sz="2400" dirty="0">
                <a:solidFill>
                  <a:schemeClr val="bg1"/>
                </a:solidFill>
                <a:cs typeface="+mn-ea"/>
                <a:sym typeface="+mn-lt"/>
              </a:rPr>
              <a:t>技术</a:t>
            </a:r>
            <a:endParaRPr lang="zh-CN" altLang="en-US" sz="2400" dirty="0">
              <a:solidFill>
                <a:schemeClr val="bg1"/>
              </a:solidFill>
              <a:cs typeface="+mn-ea"/>
              <a:sym typeface="+mn-lt"/>
            </a:endParaRPr>
          </a:p>
        </p:txBody>
      </p:sp>
      <p:sp>
        <p:nvSpPr>
          <p:cNvPr id="25" name="文本框 24"/>
          <p:cNvSpPr txBox="1"/>
          <p:nvPr/>
        </p:nvSpPr>
        <p:spPr>
          <a:xfrm>
            <a:off x="4929505" y="4845685"/>
            <a:ext cx="2573655" cy="1476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en-US" sz="1200" dirty="0">
                <a:solidFill>
                  <a:schemeClr val="bg1"/>
                </a:solidFill>
                <a:cs typeface="+mn-ea"/>
                <a:sym typeface="+mn-lt"/>
              </a:rPr>
              <a:t>IC</a:t>
            </a:r>
            <a:r>
              <a:rPr lang="zh-CN" altLang="en-US" sz="1200" dirty="0">
                <a:solidFill>
                  <a:schemeClr val="bg1"/>
                </a:solidFill>
                <a:cs typeface="+mn-ea"/>
                <a:sym typeface="+mn-lt"/>
              </a:rPr>
              <a:t>是去中心化的互联网超级计算机，方向</a:t>
            </a:r>
            <a:r>
              <a:rPr lang="en-US" altLang="zh-CN" sz="1200" dirty="0">
                <a:solidFill>
                  <a:schemeClr val="bg1"/>
                </a:solidFill>
                <a:cs typeface="+mn-ea"/>
                <a:sym typeface="+mn-lt"/>
              </a:rPr>
              <a:t>gas</a:t>
            </a:r>
            <a:r>
              <a:rPr lang="zh-CN" altLang="en-US" sz="1200" dirty="0">
                <a:solidFill>
                  <a:schemeClr val="bg1"/>
                </a:solidFill>
                <a:cs typeface="+mn-ea"/>
                <a:sym typeface="+mn-lt"/>
              </a:rPr>
              <a:t>模型对用户极大友好。其无限扩张的</a:t>
            </a:r>
            <a:r>
              <a:rPr lang="en-US" altLang="zh-CN" sz="1200" dirty="0">
                <a:solidFill>
                  <a:schemeClr val="bg1"/>
                </a:solidFill>
                <a:cs typeface="+mn-ea"/>
                <a:sym typeface="+mn-lt"/>
              </a:rPr>
              <a:t>canisters</a:t>
            </a:r>
            <a:r>
              <a:rPr lang="zh-CN" altLang="en-US" sz="1200" dirty="0">
                <a:solidFill>
                  <a:schemeClr val="bg1"/>
                </a:solidFill>
                <a:cs typeface="+mn-ea"/>
                <a:sym typeface="+mn-lt"/>
              </a:rPr>
              <a:t>为元宇宙开发与存储带来的了无限可能，减少纸质图书发行带来的环境破坏</a:t>
            </a:r>
            <a:r>
              <a:rPr lang="en-US" altLang="zh-CN" sz="1200" dirty="0">
                <a:solidFill>
                  <a:schemeClr val="bg1"/>
                </a:solidFill>
                <a:cs typeface="+mn-ea"/>
                <a:sym typeface="+mn-lt"/>
              </a:rPr>
              <a:t>.</a:t>
            </a:r>
            <a:endParaRPr lang="en-US" altLang="zh-CN" sz="1200" dirty="0">
              <a:solidFill>
                <a:schemeClr val="bg1"/>
              </a:solidFill>
              <a:cs typeface="+mn-ea"/>
              <a:sym typeface="+mn-lt"/>
            </a:endParaRPr>
          </a:p>
        </p:txBody>
      </p:sp>
      <p:sp>
        <p:nvSpPr>
          <p:cNvPr id="26" name="文本框 25"/>
          <p:cNvSpPr txBox="1"/>
          <p:nvPr/>
        </p:nvSpPr>
        <p:spPr>
          <a:xfrm>
            <a:off x="4434205" y="4298950"/>
            <a:ext cx="3630930"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en-US" altLang="zh-CN" sz="2400" dirty="0">
                <a:solidFill>
                  <a:schemeClr val="bg1"/>
                </a:solidFill>
                <a:cs typeface="+mn-ea"/>
                <a:sym typeface="+mn-lt"/>
              </a:rPr>
              <a:t>ic-</a:t>
            </a:r>
            <a:r>
              <a:rPr lang="zh-CN" altLang="en-US" sz="2400" dirty="0">
                <a:solidFill>
                  <a:schemeClr val="bg1"/>
                </a:solidFill>
                <a:cs typeface="+mn-ea"/>
                <a:sym typeface="+mn-lt"/>
              </a:rPr>
              <a:t>去中心化存储</a:t>
            </a:r>
            <a:r>
              <a:rPr lang="zh-CN" altLang="en-US" sz="2400" dirty="0">
                <a:solidFill>
                  <a:schemeClr val="bg1"/>
                </a:solidFill>
                <a:cs typeface="+mn-ea"/>
                <a:sym typeface="+mn-lt"/>
              </a:rPr>
              <a:t>技术</a:t>
            </a:r>
            <a:endParaRPr lang="zh-CN" altLang="en-US" sz="2400" dirty="0">
              <a:solidFill>
                <a:schemeClr val="bg1"/>
              </a:solidFill>
              <a:cs typeface="+mn-ea"/>
              <a:sym typeface="+mn-lt"/>
            </a:endParaRPr>
          </a:p>
        </p:txBody>
      </p:sp>
      <p:sp>
        <p:nvSpPr>
          <p:cNvPr id="27" name="文本框 26"/>
          <p:cNvSpPr txBox="1"/>
          <p:nvPr/>
        </p:nvSpPr>
        <p:spPr>
          <a:xfrm>
            <a:off x="8001000" y="4845685"/>
            <a:ext cx="2616835" cy="1476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l">
              <a:lnSpc>
                <a:spcPct val="150000"/>
              </a:lnSpc>
            </a:pPr>
            <a:r>
              <a:rPr lang="zh-CN" altLang="en-US" sz="1200" dirty="0">
                <a:solidFill>
                  <a:schemeClr val="bg1"/>
                </a:solidFill>
                <a:cs typeface="+mn-ea"/>
                <a:sym typeface="+mn-lt"/>
              </a:rPr>
              <a:t>通过虚拟现实的</a:t>
            </a:r>
            <a:r>
              <a:rPr lang="en-US" altLang="zh-CN" sz="1200" dirty="0">
                <a:solidFill>
                  <a:schemeClr val="bg1"/>
                </a:solidFill>
                <a:cs typeface="+mn-ea"/>
                <a:sym typeface="+mn-lt"/>
              </a:rPr>
              <a:t>3D </a:t>
            </a:r>
            <a:r>
              <a:rPr lang="zh-CN" altLang="en-US" sz="1200" dirty="0">
                <a:solidFill>
                  <a:schemeClr val="bg1"/>
                </a:solidFill>
                <a:cs typeface="+mn-ea"/>
                <a:sym typeface="+mn-lt"/>
              </a:rPr>
              <a:t>手段打造准真实场景，从用户沉浸式体验的同时，也不会因为场景空间的打造而物理空间的限制，减少成本开支与土地资源开发</a:t>
            </a:r>
            <a:r>
              <a:rPr lang="en-US" altLang="zh-CN" sz="1200" dirty="0">
                <a:solidFill>
                  <a:schemeClr val="bg1"/>
                </a:solidFill>
                <a:cs typeface="+mn-ea"/>
                <a:sym typeface="+mn-lt"/>
              </a:rPr>
              <a:t>.</a:t>
            </a:r>
            <a:endParaRPr lang="en-US" altLang="zh-CN" sz="1200" dirty="0">
              <a:solidFill>
                <a:schemeClr val="bg1"/>
              </a:solidFill>
              <a:cs typeface="+mn-ea"/>
              <a:sym typeface="+mn-lt"/>
            </a:endParaRPr>
          </a:p>
        </p:txBody>
      </p:sp>
      <p:sp>
        <p:nvSpPr>
          <p:cNvPr id="28" name="文本框 27"/>
          <p:cNvSpPr txBox="1"/>
          <p:nvPr/>
        </p:nvSpPr>
        <p:spPr>
          <a:xfrm>
            <a:off x="8121095" y="4342089"/>
            <a:ext cx="2260288" cy="46037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ctr"/>
            <a:r>
              <a:rPr lang="zh-CN" altLang="en-US" sz="2400" dirty="0">
                <a:solidFill>
                  <a:schemeClr val="bg1"/>
                </a:solidFill>
                <a:cs typeface="+mn-ea"/>
                <a:sym typeface="+mn-lt"/>
              </a:rPr>
              <a:t>虚拟现实</a:t>
            </a:r>
            <a:r>
              <a:rPr lang="zh-CN" altLang="en-US" sz="2400" dirty="0">
                <a:solidFill>
                  <a:schemeClr val="bg1"/>
                </a:solidFill>
                <a:cs typeface="+mn-ea"/>
                <a:sym typeface="+mn-lt"/>
              </a:rPr>
              <a:t>技术</a:t>
            </a:r>
            <a:endParaRPr lang="zh-CN" altLang="en-US" sz="2400" dirty="0">
              <a:solidFill>
                <a:schemeClr val="bg1"/>
              </a:solidFill>
              <a:cs typeface="+mn-ea"/>
              <a:sym typeface="+mn-lt"/>
            </a:endParaRPr>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wipe(up)">
                                      <p:cBhvr>
                                        <p:cTn id="19" dur="500"/>
                                        <p:tgtEl>
                                          <p:spTgt spid="2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wipe(up)">
                                      <p:cBhvr>
                                        <p:cTn id="24" dur="500"/>
                                        <p:tgtEl>
                                          <p:spTgt spid="22"/>
                                        </p:tgtEl>
                                      </p:cBhvr>
                                    </p:animEffect>
                                  </p:childTnLst>
                                </p:cTn>
                              </p:par>
                            </p:childTnLst>
                          </p:cTn>
                        </p:par>
                        <p:par>
                          <p:cTn id="25" fill="hold">
                            <p:stCondLst>
                              <p:cond delay="500"/>
                            </p:stCondLst>
                            <p:childTnLst>
                              <p:par>
                                <p:cTn id="26" presetID="12" presetClass="entr" presetSubtype="4" fill="hold" grpId="0"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p:tgtEl>
                                          <p:spTgt spid="23"/>
                                        </p:tgtEl>
                                        <p:attrNameLst>
                                          <p:attrName>ppt_y</p:attrName>
                                        </p:attrNameLst>
                                      </p:cBhvr>
                                      <p:tavLst>
                                        <p:tav tm="0">
                                          <p:val>
                                            <p:strVal val="#ppt_y+#ppt_h*1.125000"/>
                                          </p:val>
                                        </p:tav>
                                        <p:tav tm="100000">
                                          <p:val>
                                            <p:strVal val="#ppt_y"/>
                                          </p:val>
                                        </p:tav>
                                      </p:tavLst>
                                    </p:anim>
                                    <p:animEffect transition="in" filter="wipe(up)">
                                      <p:cBhvr>
                                        <p:cTn id="29" dur="500"/>
                                        <p:tgtEl>
                                          <p:spTgt spid="23"/>
                                        </p:tgtEl>
                                      </p:cBhvr>
                                    </p:animEffect>
                                  </p:childTnLst>
                                </p:cTn>
                              </p:par>
                            </p:childTnLst>
                          </p:cTn>
                        </p:par>
                        <p:par>
                          <p:cTn id="30" fill="hold">
                            <p:stCondLst>
                              <p:cond delay="1000"/>
                            </p:stCondLst>
                            <p:childTnLst>
                              <p:par>
                                <p:cTn id="31" presetID="12" presetClass="entr" presetSubtype="4" fill="hold" grpId="0" nodeType="after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p:tgtEl>
                                          <p:spTgt spid="24"/>
                                        </p:tgtEl>
                                        <p:attrNameLst>
                                          <p:attrName>ppt_y</p:attrName>
                                        </p:attrNameLst>
                                      </p:cBhvr>
                                      <p:tavLst>
                                        <p:tav tm="0">
                                          <p:val>
                                            <p:strVal val="#ppt_y+#ppt_h*1.125000"/>
                                          </p:val>
                                        </p:tav>
                                        <p:tav tm="100000">
                                          <p:val>
                                            <p:strVal val="#ppt_y"/>
                                          </p:val>
                                        </p:tav>
                                      </p:tavLst>
                                    </p:anim>
                                    <p:animEffect transition="in" filter="wipe(up)">
                                      <p:cBhvr>
                                        <p:cTn id="34" dur="500"/>
                                        <p:tgtEl>
                                          <p:spTgt spid="24"/>
                                        </p:tgtEl>
                                      </p:cBhvr>
                                    </p:animEffect>
                                  </p:childTnLst>
                                </p:cTn>
                              </p:par>
                            </p:childTnLst>
                          </p:cTn>
                        </p:par>
                        <p:par>
                          <p:cTn id="35" fill="hold">
                            <p:stCondLst>
                              <p:cond delay="1500"/>
                            </p:stCondLst>
                            <p:childTnLst>
                              <p:par>
                                <p:cTn id="36" presetID="12" presetClass="entr" presetSubtype="4" fill="hold" grpId="0" nodeType="after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p:tgtEl>
                                          <p:spTgt spid="25"/>
                                        </p:tgtEl>
                                        <p:attrNameLst>
                                          <p:attrName>ppt_y</p:attrName>
                                        </p:attrNameLst>
                                      </p:cBhvr>
                                      <p:tavLst>
                                        <p:tav tm="0">
                                          <p:val>
                                            <p:strVal val="#ppt_y+#ppt_h*1.125000"/>
                                          </p:val>
                                        </p:tav>
                                        <p:tav tm="100000">
                                          <p:val>
                                            <p:strVal val="#ppt_y"/>
                                          </p:val>
                                        </p:tav>
                                      </p:tavLst>
                                    </p:anim>
                                    <p:animEffect transition="in" filter="wipe(up)">
                                      <p:cBhvr>
                                        <p:cTn id="39" dur="500"/>
                                        <p:tgtEl>
                                          <p:spTgt spid="25"/>
                                        </p:tgtEl>
                                      </p:cBhvr>
                                    </p:animEffect>
                                  </p:childTnLst>
                                </p:cTn>
                              </p:par>
                            </p:childTnLst>
                          </p:cTn>
                        </p:par>
                        <p:par>
                          <p:cTn id="40" fill="hold">
                            <p:stCondLst>
                              <p:cond delay="2000"/>
                            </p:stCondLst>
                            <p:childTnLst>
                              <p:par>
                                <p:cTn id="41" presetID="12" presetClass="entr" presetSubtype="4"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p:tgtEl>
                                          <p:spTgt spid="26"/>
                                        </p:tgtEl>
                                        <p:attrNameLst>
                                          <p:attrName>ppt_y</p:attrName>
                                        </p:attrNameLst>
                                      </p:cBhvr>
                                      <p:tavLst>
                                        <p:tav tm="0">
                                          <p:val>
                                            <p:strVal val="#ppt_y+#ppt_h*1.125000"/>
                                          </p:val>
                                        </p:tav>
                                        <p:tav tm="100000">
                                          <p:val>
                                            <p:strVal val="#ppt_y"/>
                                          </p:val>
                                        </p:tav>
                                      </p:tavLst>
                                    </p:anim>
                                    <p:animEffect transition="in" filter="wipe(up)">
                                      <p:cBhvr>
                                        <p:cTn id="44" dur="500"/>
                                        <p:tgtEl>
                                          <p:spTgt spid="26"/>
                                        </p:tgtEl>
                                      </p:cBhvr>
                                    </p:animEffect>
                                  </p:childTnLst>
                                </p:cTn>
                              </p:par>
                            </p:childTnLst>
                          </p:cTn>
                        </p:par>
                        <p:par>
                          <p:cTn id="45" fill="hold">
                            <p:stCondLst>
                              <p:cond delay="2500"/>
                            </p:stCondLst>
                            <p:childTnLst>
                              <p:par>
                                <p:cTn id="46" presetID="12" presetClass="entr" presetSubtype="4" fill="hold" grpId="0" nodeType="afterEffect">
                                  <p:stCondLst>
                                    <p:cond delay="0"/>
                                  </p:stCondLst>
                                  <p:childTnLst>
                                    <p:set>
                                      <p:cBhvr>
                                        <p:cTn id="47" dur="1" fill="hold">
                                          <p:stCondLst>
                                            <p:cond delay="0"/>
                                          </p:stCondLst>
                                        </p:cTn>
                                        <p:tgtEl>
                                          <p:spTgt spid="27"/>
                                        </p:tgtEl>
                                        <p:attrNameLst>
                                          <p:attrName>style.visibility</p:attrName>
                                        </p:attrNameLst>
                                      </p:cBhvr>
                                      <p:to>
                                        <p:strVal val="visible"/>
                                      </p:to>
                                    </p:set>
                                    <p:anim calcmode="lin" valueType="num">
                                      <p:cBhvr additive="base">
                                        <p:cTn id="48" dur="500"/>
                                        <p:tgtEl>
                                          <p:spTgt spid="27"/>
                                        </p:tgtEl>
                                        <p:attrNameLst>
                                          <p:attrName>ppt_y</p:attrName>
                                        </p:attrNameLst>
                                      </p:cBhvr>
                                      <p:tavLst>
                                        <p:tav tm="0">
                                          <p:val>
                                            <p:strVal val="#ppt_y+#ppt_h*1.125000"/>
                                          </p:val>
                                        </p:tav>
                                        <p:tav tm="100000">
                                          <p:val>
                                            <p:strVal val="#ppt_y"/>
                                          </p:val>
                                        </p:tav>
                                      </p:tavLst>
                                    </p:anim>
                                    <p:animEffect transition="in" filter="wipe(up)">
                                      <p:cBhvr>
                                        <p:cTn id="49" dur="500"/>
                                        <p:tgtEl>
                                          <p:spTgt spid="27"/>
                                        </p:tgtEl>
                                      </p:cBhvr>
                                    </p:animEffect>
                                  </p:childTnLst>
                                </p:cTn>
                              </p:par>
                            </p:childTnLst>
                          </p:cTn>
                        </p:par>
                        <p:par>
                          <p:cTn id="50" fill="hold">
                            <p:stCondLst>
                              <p:cond delay="3000"/>
                            </p:stCondLst>
                            <p:childTnLst>
                              <p:par>
                                <p:cTn id="51" presetID="12" presetClass="entr" presetSubtype="4"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 calcmode="lin" valueType="num">
                                      <p:cBhvr additive="base">
                                        <p:cTn id="53" dur="500"/>
                                        <p:tgtEl>
                                          <p:spTgt spid="28"/>
                                        </p:tgtEl>
                                        <p:attrNameLst>
                                          <p:attrName>ppt_y</p:attrName>
                                        </p:attrNameLst>
                                      </p:cBhvr>
                                      <p:tavLst>
                                        <p:tav tm="0">
                                          <p:val>
                                            <p:strVal val="#ppt_y+#ppt_h*1.125000"/>
                                          </p:val>
                                        </p:tav>
                                        <p:tav tm="100000">
                                          <p:val>
                                            <p:strVal val="#ppt_y"/>
                                          </p:val>
                                        </p:tav>
                                      </p:tavLst>
                                    </p:anim>
                                    <p:animEffect transition="in" filter="wipe(up)">
                                      <p:cBhvr>
                                        <p:cTn id="5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3" grpId="0" bldLvl="0"/>
      <p:bldP spid="24" grpId="0" bldLvl="0"/>
      <p:bldP spid="25" grpId="0" bldLvl="0"/>
      <p:bldP spid="26" grpId="0" bldLvl="0"/>
      <p:bldP spid="27" grpId="0" bldLvl="0"/>
      <p:bldP spid="28" grpId="0" bldLvl="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custDataLst>
              <p:tags r:id="rId1"/>
            </p:custDataLst>
          </p:nvPr>
        </p:nvPicPr>
        <p:blipFill rotWithShape="1">
          <a:blip r:embed="rId2" cstate="screen"/>
          <a:srcRect/>
          <a:stretch>
            <a:fillRect/>
          </a:stretch>
        </p:blipFill>
        <p:spPr>
          <a:xfrm rot="16200000">
            <a:off x="3831272" y="972931"/>
            <a:ext cx="4178108" cy="4277138"/>
          </a:xfrm>
          <a:prstGeom prst="rect">
            <a:avLst/>
          </a:prstGeom>
        </p:spPr>
      </p:pic>
      <p:pic>
        <p:nvPicPr>
          <p:cNvPr id="11" name="图片 10"/>
          <p:cNvPicPr>
            <a:picLocks noChangeAspect="1"/>
          </p:cNvPicPr>
          <p:nvPr>
            <p:custDataLst>
              <p:tags r:id="rId3"/>
            </p:custDataLst>
          </p:nvPr>
        </p:nvPicPr>
        <p:blipFill rotWithShape="1">
          <a:blip r:embed="rId4" cstate="screen"/>
          <a:srcRect l="-513" r="-74"/>
          <a:stretch>
            <a:fillRect/>
          </a:stretch>
        </p:blipFill>
        <p:spPr>
          <a:xfrm rot="16200000">
            <a:off x="5709916" y="1401458"/>
            <a:ext cx="6919523" cy="4116457"/>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pic>
        <p:nvPicPr>
          <p:cNvPr id="12" name="图片 11"/>
          <p:cNvPicPr>
            <a:picLocks noChangeAspect="1"/>
          </p:cNvPicPr>
          <p:nvPr>
            <p:custDataLst>
              <p:tags r:id="rId5"/>
            </p:custDataLst>
          </p:nvPr>
        </p:nvPicPr>
        <p:blipFill rotWithShape="1">
          <a:blip r:embed="rId4" cstate="screen"/>
          <a:srcRect l="-513" r="-74"/>
          <a:stretch>
            <a:fillRect/>
          </a:stretch>
        </p:blipFill>
        <p:spPr>
          <a:xfrm rot="5400000" flipH="1">
            <a:off x="-714931" y="1414792"/>
            <a:ext cx="6919523" cy="4116459"/>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p:spPr>
      </p:pic>
      <p:sp>
        <p:nvSpPr>
          <p:cNvPr id="35" name="TextBox 137"/>
          <p:cNvSpPr txBox="1"/>
          <p:nvPr/>
        </p:nvSpPr>
        <p:spPr>
          <a:xfrm>
            <a:off x="360094" y="159118"/>
            <a:ext cx="4856239" cy="460375"/>
          </a:xfrm>
          <a:prstGeom prst="rect">
            <a:avLst/>
          </a:prstGeom>
          <a:noFill/>
        </p:spPr>
        <p:txBody>
          <a:bodyPr wrap="square" rtlCol="0">
            <a:spAutoFit/>
          </a:bodyPr>
          <a:p>
            <a:pPr algn="just" defTabSz="1828800" rtl="0">
              <a:lnSpc>
                <a:spcPct val="150000"/>
              </a:lnSpc>
            </a:pPr>
            <a:r>
              <a:rPr lang="zh-CN" altLang="en-US" sz="1600" kern="1200" dirty="0">
                <a:solidFill>
                  <a:schemeClr val="bg1"/>
                </a:solidFill>
                <a:cs typeface="+mn-ea"/>
                <a:sym typeface="+mn-lt"/>
              </a:rPr>
              <a:t>社会在快速发展，我们面临一些挑战与机遇</a:t>
            </a:r>
            <a:endParaRPr lang="zh-CN" altLang="en-US" sz="1600" kern="1200" dirty="0">
              <a:solidFill>
                <a:schemeClr val="bg1"/>
              </a:solidFill>
              <a:cs typeface="+mn-ea"/>
              <a:sym typeface="+mn-lt"/>
            </a:endParaRPr>
          </a:p>
        </p:txBody>
      </p:sp>
      <p:pic>
        <p:nvPicPr>
          <p:cNvPr id="2" name="图片 1"/>
          <p:cNvPicPr>
            <a:picLocks noChangeAspect="1"/>
          </p:cNvPicPr>
          <p:nvPr>
            <p:custDataLst>
              <p:tags r:id="rId6"/>
            </p:custDataLst>
          </p:nvPr>
        </p:nvPicPr>
        <p:blipFill>
          <a:blip r:embed="rId7"/>
          <a:stretch>
            <a:fillRect/>
          </a:stretch>
        </p:blipFill>
        <p:spPr>
          <a:xfrm>
            <a:off x="0" y="3712845"/>
            <a:ext cx="5624830" cy="3088640"/>
          </a:xfrm>
          <a:prstGeom prst="rect">
            <a:avLst/>
          </a:prstGeom>
        </p:spPr>
      </p:pic>
      <p:pic>
        <p:nvPicPr>
          <p:cNvPr id="6" name="图片 5"/>
          <p:cNvPicPr>
            <a:picLocks noChangeAspect="1"/>
          </p:cNvPicPr>
          <p:nvPr/>
        </p:nvPicPr>
        <p:blipFill>
          <a:blip r:embed="rId8"/>
          <a:stretch>
            <a:fillRect/>
          </a:stretch>
        </p:blipFill>
        <p:spPr>
          <a:xfrm>
            <a:off x="0" y="904240"/>
            <a:ext cx="5624830" cy="2808605"/>
          </a:xfrm>
          <a:prstGeom prst="rect">
            <a:avLst/>
          </a:prstGeom>
        </p:spPr>
      </p:pic>
      <p:pic>
        <p:nvPicPr>
          <p:cNvPr id="8" name="图片 7"/>
          <p:cNvPicPr>
            <a:picLocks noChangeAspect="1"/>
          </p:cNvPicPr>
          <p:nvPr/>
        </p:nvPicPr>
        <p:blipFill>
          <a:blip r:embed="rId9"/>
          <a:stretch>
            <a:fillRect/>
          </a:stretch>
        </p:blipFill>
        <p:spPr>
          <a:xfrm>
            <a:off x="5524500" y="904240"/>
            <a:ext cx="6667500" cy="5897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4000" advTm="0">
        <p14:vortex dir="r"/>
      </p:transition>
    </mc:Choice>
    <mc:Fallback>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randombar(horizontal)">
                                      <p:cBhvr>
                                        <p:cTn id="13"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126654" y="399840"/>
            <a:ext cx="3938692" cy="583565"/>
          </a:xfrm>
          <a:prstGeom prst="rect">
            <a:avLst/>
          </a:prstGeom>
          <a:noFill/>
        </p:spPr>
        <p:txBody>
          <a:bodyPr wrap="square" rtlCol="0">
            <a:spAutoFit/>
          </a:bodyPr>
          <a:lstStyle/>
          <a:p>
            <a:pPr algn="ctr"/>
            <a:r>
              <a:rPr lang="zh-CN" altLang="en-US" sz="3200" dirty="0">
                <a:solidFill>
                  <a:schemeClr val="bg1"/>
                </a:solidFill>
                <a:cs typeface="+mn-ea"/>
                <a:sym typeface="+mn-lt"/>
              </a:rPr>
              <a:t>组织</a:t>
            </a:r>
            <a:r>
              <a:rPr lang="zh-CN" altLang="en-US" sz="3200" dirty="0">
                <a:solidFill>
                  <a:schemeClr val="bg1"/>
                </a:solidFill>
                <a:cs typeface="+mn-ea"/>
                <a:sym typeface="+mn-lt"/>
              </a:rPr>
              <a:t>画布</a:t>
            </a:r>
            <a:endParaRPr lang="zh-CN" altLang="en-US" sz="3200" dirty="0">
              <a:solidFill>
                <a:schemeClr val="bg1"/>
              </a:solidFill>
              <a:cs typeface="+mn-ea"/>
              <a:sym typeface="+mn-lt"/>
            </a:endParaRPr>
          </a:p>
        </p:txBody>
      </p:sp>
      <p:cxnSp>
        <p:nvCxnSpPr>
          <p:cNvPr id="3" name="直接连接符 2"/>
          <p:cNvCxnSpPr/>
          <p:nvPr/>
        </p:nvCxnSpPr>
        <p:spPr>
          <a:xfrm>
            <a:off x="5420139" y="1126435"/>
            <a:ext cx="1351722" cy="0"/>
          </a:xfrm>
          <a:prstGeom prst="line">
            <a:avLst/>
          </a:prstGeom>
          <a:ln>
            <a:gradFill>
              <a:gsLst>
                <a:gs pos="0">
                  <a:srgbClr val="CE23DB"/>
                </a:gs>
                <a:gs pos="100000">
                  <a:srgbClr val="58B1E4"/>
                </a:gs>
              </a:gsLst>
              <a:lin ang="10800000" scaled="0"/>
            </a:gradFill>
          </a:ln>
        </p:spPr>
        <p:style>
          <a:lnRef idx="1">
            <a:schemeClr val="accent1"/>
          </a:lnRef>
          <a:fillRef idx="0">
            <a:schemeClr val="accent1"/>
          </a:fillRef>
          <a:effectRef idx="0">
            <a:schemeClr val="accent1"/>
          </a:effectRef>
          <a:fontRef idx="minor">
            <a:schemeClr val="tx1"/>
          </a:fontRef>
        </p:style>
      </p:cxnSp>
      <p:sp>
        <p:nvSpPr>
          <p:cNvPr id="4" name="Shape 342"/>
          <p:cNvSpPr/>
          <p:nvPr/>
        </p:nvSpPr>
        <p:spPr>
          <a:xfrm>
            <a:off x="3884128" y="4418289"/>
            <a:ext cx="1765422" cy="1959756"/>
          </a:xfrm>
          <a:custGeom>
            <a:avLst/>
            <a:gdLst/>
            <a:ahLst/>
            <a:cxnLst/>
            <a:rect l="0" t="0" r="0" b="0"/>
            <a:pathLst>
              <a:path w="120000" h="120000" extrusionOk="0">
                <a:moveTo>
                  <a:pt x="113774" y="0"/>
                </a:moveTo>
                <a:lnTo>
                  <a:pt x="6225" y="0"/>
                </a:lnTo>
                <a:lnTo>
                  <a:pt x="5899" y="15"/>
                </a:lnTo>
                <a:lnTo>
                  <a:pt x="5590" y="30"/>
                </a:lnTo>
                <a:lnTo>
                  <a:pt x="5282" y="61"/>
                </a:lnTo>
                <a:lnTo>
                  <a:pt x="4973" y="108"/>
                </a:lnTo>
                <a:lnTo>
                  <a:pt x="4664" y="169"/>
                </a:lnTo>
                <a:lnTo>
                  <a:pt x="4390" y="247"/>
                </a:lnTo>
                <a:lnTo>
                  <a:pt x="4081" y="355"/>
                </a:lnTo>
                <a:lnTo>
                  <a:pt x="3807" y="448"/>
                </a:lnTo>
                <a:lnTo>
                  <a:pt x="3532" y="556"/>
                </a:lnTo>
                <a:lnTo>
                  <a:pt x="3275" y="679"/>
                </a:lnTo>
                <a:lnTo>
                  <a:pt x="3001" y="818"/>
                </a:lnTo>
                <a:lnTo>
                  <a:pt x="2744" y="958"/>
                </a:lnTo>
                <a:lnTo>
                  <a:pt x="2503" y="1112"/>
                </a:lnTo>
                <a:lnTo>
                  <a:pt x="2263" y="1282"/>
                </a:lnTo>
                <a:lnTo>
                  <a:pt x="2040" y="1467"/>
                </a:lnTo>
                <a:lnTo>
                  <a:pt x="1835" y="1653"/>
                </a:lnTo>
                <a:lnTo>
                  <a:pt x="1629" y="1838"/>
                </a:lnTo>
                <a:lnTo>
                  <a:pt x="1440" y="2039"/>
                </a:lnTo>
                <a:lnTo>
                  <a:pt x="1234" y="2255"/>
                </a:lnTo>
                <a:lnTo>
                  <a:pt x="1063" y="2487"/>
                </a:lnTo>
                <a:lnTo>
                  <a:pt x="908" y="2704"/>
                </a:lnTo>
                <a:lnTo>
                  <a:pt x="754" y="2935"/>
                </a:lnTo>
                <a:lnTo>
                  <a:pt x="617" y="3167"/>
                </a:lnTo>
                <a:lnTo>
                  <a:pt x="497" y="3430"/>
                </a:lnTo>
                <a:lnTo>
                  <a:pt x="377" y="3677"/>
                </a:lnTo>
                <a:lnTo>
                  <a:pt x="274" y="3940"/>
                </a:lnTo>
                <a:lnTo>
                  <a:pt x="188" y="4202"/>
                </a:lnTo>
                <a:lnTo>
                  <a:pt x="120" y="4481"/>
                </a:lnTo>
                <a:lnTo>
                  <a:pt x="68" y="4743"/>
                </a:lnTo>
                <a:lnTo>
                  <a:pt x="34" y="5021"/>
                </a:lnTo>
                <a:lnTo>
                  <a:pt x="0" y="5315"/>
                </a:lnTo>
                <a:lnTo>
                  <a:pt x="0" y="5593"/>
                </a:lnTo>
                <a:lnTo>
                  <a:pt x="0" y="54298"/>
                </a:lnTo>
                <a:lnTo>
                  <a:pt x="0" y="54591"/>
                </a:lnTo>
                <a:lnTo>
                  <a:pt x="34" y="54885"/>
                </a:lnTo>
                <a:lnTo>
                  <a:pt x="68" y="55178"/>
                </a:lnTo>
                <a:lnTo>
                  <a:pt x="102" y="55472"/>
                </a:lnTo>
                <a:lnTo>
                  <a:pt x="171" y="55781"/>
                </a:lnTo>
                <a:lnTo>
                  <a:pt x="240" y="56090"/>
                </a:lnTo>
                <a:lnTo>
                  <a:pt x="325" y="56384"/>
                </a:lnTo>
                <a:lnTo>
                  <a:pt x="411" y="56693"/>
                </a:lnTo>
                <a:lnTo>
                  <a:pt x="548" y="57002"/>
                </a:lnTo>
                <a:lnTo>
                  <a:pt x="651" y="57295"/>
                </a:lnTo>
                <a:lnTo>
                  <a:pt x="788" y="57604"/>
                </a:lnTo>
                <a:lnTo>
                  <a:pt x="926" y="57898"/>
                </a:lnTo>
                <a:lnTo>
                  <a:pt x="1063" y="58192"/>
                </a:lnTo>
                <a:lnTo>
                  <a:pt x="1234" y="58501"/>
                </a:lnTo>
                <a:lnTo>
                  <a:pt x="1406" y="58794"/>
                </a:lnTo>
                <a:lnTo>
                  <a:pt x="1594" y="59072"/>
                </a:lnTo>
                <a:lnTo>
                  <a:pt x="1766" y="59351"/>
                </a:lnTo>
                <a:lnTo>
                  <a:pt x="1955" y="59644"/>
                </a:lnTo>
                <a:lnTo>
                  <a:pt x="2160" y="59907"/>
                </a:lnTo>
                <a:lnTo>
                  <a:pt x="2383" y="60169"/>
                </a:lnTo>
                <a:lnTo>
                  <a:pt x="2606" y="60432"/>
                </a:lnTo>
                <a:lnTo>
                  <a:pt x="2829" y="60679"/>
                </a:lnTo>
                <a:lnTo>
                  <a:pt x="3052" y="60927"/>
                </a:lnTo>
                <a:lnTo>
                  <a:pt x="3309" y="61158"/>
                </a:lnTo>
                <a:lnTo>
                  <a:pt x="3550" y="61375"/>
                </a:lnTo>
                <a:lnTo>
                  <a:pt x="3790" y="61607"/>
                </a:lnTo>
                <a:lnTo>
                  <a:pt x="4030" y="61823"/>
                </a:lnTo>
                <a:lnTo>
                  <a:pt x="4304" y="62008"/>
                </a:lnTo>
                <a:lnTo>
                  <a:pt x="4561" y="62194"/>
                </a:lnTo>
                <a:lnTo>
                  <a:pt x="4836" y="62364"/>
                </a:lnTo>
                <a:lnTo>
                  <a:pt x="5093" y="62549"/>
                </a:lnTo>
                <a:lnTo>
                  <a:pt x="5385" y="62688"/>
                </a:lnTo>
                <a:lnTo>
                  <a:pt x="84619" y="103790"/>
                </a:lnTo>
                <a:lnTo>
                  <a:pt x="114614" y="119335"/>
                </a:lnTo>
                <a:lnTo>
                  <a:pt x="114889" y="119474"/>
                </a:lnTo>
                <a:lnTo>
                  <a:pt x="115163" y="119613"/>
                </a:lnTo>
                <a:lnTo>
                  <a:pt x="115438" y="119706"/>
                </a:lnTo>
                <a:lnTo>
                  <a:pt x="115695" y="119799"/>
                </a:lnTo>
                <a:lnTo>
                  <a:pt x="115952" y="119860"/>
                </a:lnTo>
                <a:lnTo>
                  <a:pt x="116209" y="119922"/>
                </a:lnTo>
                <a:lnTo>
                  <a:pt x="116467" y="119969"/>
                </a:lnTo>
                <a:lnTo>
                  <a:pt x="116707" y="119984"/>
                </a:lnTo>
                <a:lnTo>
                  <a:pt x="116947" y="120000"/>
                </a:lnTo>
                <a:lnTo>
                  <a:pt x="117170" y="120000"/>
                </a:lnTo>
                <a:lnTo>
                  <a:pt x="117393" y="119984"/>
                </a:lnTo>
                <a:lnTo>
                  <a:pt x="117616" y="119953"/>
                </a:lnTo>
                <a:lnTo>
                  <a:pt x="117821" y="119907"/>
                </a:lnTo>
                <a:lnTo>
                  <a:pt x="118044" y="119845"/>
                </a:lnTo>
                <a:lnTo>
                  <a:pt x="118233" y="119768"/>
                </a:lnTo>
                <a:lnTo>
                  <a:pt x="118422" y="119675"/>
                </a:lnTo>
                <a:lnTo>
                  <a:pt x="118593" y="119582"/>
                </a:lnTo>
                <a:lnTo>
                  <a:pt x="118782" y="119459"/>
                </a:lnTo>
                <a:lnTo>
                  <a:pt x="118936" y="119335"/>
                </a:lnTo>
                <a:lnTo>
                  <a:pt x="119073" y="119181"/>
                </a:lnTo>
                <a:lnTo>
                  <a:pt x="119211" y="119041"/>
                </a:lnTo>
                <a:lnTo>
                  <a:pt x="119348" y="118872"/>
                </a:lnTo>
                <a:lnTo>
                  <a:pt x="119468" y="118702"/>
                </a:lnTo>
                <a:lnTo>
                  <a:pt x="119571" y="118485"/>
                </a:lnTo>
                <a:lnTo>
                  <a:pt x="119656" y="118300"/>
                </a:lnTo>
                <a:lnTo>
                  <a:pt x="119759" y="118083"/>
                </a:lnTo>
                <a:lnTo>
                  <a:pt x="119828" y="117852"/>
                </a:lnTo>
                <a:lnTo>
                  <a:pt x="119897" y="117620"/>
                </a:lnTo>
                <a:lnTo>
                  <a:pt x="119948" y="117357"/>
                </a:lnTo>
                <a:lnTo>
                  <a:pt x="119982" y="117110"/>
                </a:lnTo>
                <a:lnTo>
                  <a:pt x="120000" y="116832"/>
                </a:lnTo>
                <a:lnTo>
                  <a:pt x="120000" y="116538"/>
                </a:lnTo>
                <a:lnTo>
                  <a:pt x="120000" y="57666"/>
                </a:lnTo>
                <a:lnTo>
                  <a:pt x="120000" y="5593"/>
                </a:lnTo>
                <a:lnTo>
                  <a:pt x="120000" y="5315"/>
                </a:lnTo>
                <a:lnTo>
                  <a:pt x="119965" y="5021"/>
                </a:lnTo>
                <a:lnTo>
                  <a:pt x="119931" y="4743"/>
                </a:lnTo>
                <a:lnTo>
                  <a:pt x="119879" y="4481"/>
                </a:lnTo>
                <a:lnTo>
                  <a:pt x="119811" y="4202"/>
                </a:lnTo>
                <a:lnTo>
                  <a:pt x="119725" y="3940"/>
                </a:lnTo>
                <a:lnTo>
                  <a:pt x="119605" y="3677"/>
                </a:lnTo>
                <a:lnTo>
                  <a:pt x="119502" y="3430"/>
                </a:lnTo>
                <a:lnTo>
                  <a:pt x="119382" y="3167"/>
                </a:lnTo>
                <a:lnTo>
                  <a:pt x="119245" y="2935"/>
                </a:lnTo>
                <a:lnTo>
                  <a:pt x="119091" y="2704"/>
                </a:lnTo>
                <a:lnTo>
                  <a:pt x="118936" y="2487"/>
                </a:lnTo>
                <a:lnTo>
                  <a:pt x="118748" y="2255"/>
                </a:lnTo>
                <a:lnTo>
                  <a:pt x="118576" y="2039"/>
                </a:lnTo>
                <a:lnTo>
                  <a:pt x="118370" y="1838"/>
                </a:lnTo>
                <a:lnTo>
                  <a:pt x="118182" y="1653"/>
                </a:lnTo>
                <a:lnTo>
                  <a:pt x="117959" y="1467"/>
                </a:lnTo>
                <a:lnTo>
                  <a:pt x="117719" y="1282"/>
                </a:lnTo>
                <a:lnTo>
                  <a:pt x="117496" y="1112"/>
                </a:lnTo>
                <a:lnTo>
                  <a:pt x="117255" y="958"/>
                </a:lnTo>
                <a:lnTo>
                  <a:pt x="116998" y="818"/>
                </a:lnTo>
                <a:lnTo>
                  <a:pt x="116724" y="679"/>
                </a:lnTo>
                <a:lnTo>
                  <a:pt x="116467" y="556"/>
                </a:lnTo>
                <a:lnTo>
                  <a:pt x="116192" y="448"/>
                </a:lnTo>
                <a:lnTo>
                  <a:pt x="115901" y="355"/>
                </a:lnTo>
                <a:lnTo>
                  <a:pt x="115626" y="247"/>
                </a:lnTo>
                <a:lnTo>
                  <a:pt x="115335" y="169"/>
                </a:lnTo>
                <a:lnTo>
                  <a:pt x="115009" y="108"/>
                </a:lnTo>
                <a:lnTo>
                  <a:pt x="114717" y="61"/>
                </a:lnTo>
                <a:lnTo>
                  <a:pt x="114409" y="30"/>
                </a:lnTo>
                <a:lnTo>
                  <a:pt x="114083" y="15"/>
                </a:lnTo>
                <a:lnTo>
                  <a:pt x="113774" y="0"/>
                </a:lnTo>
                <a:close/>
              </a:path>
            </a:pathLst>
          </a:custGeom>
          <a:gradFill>
            <a:gsLst>
              <a:gs pos="100000">
                <a:srgbClr val="55AADC"/>
              </a:gs>
              <a:gs pos="0">
                <a:srgbClr val="D0358C"/>
              </a:gs>
            </a:gsLst>
            <a:lin ang="5400000" scaled="1"/>
          </a:gradFill>
          <a:ln>
            <a:noFill/>
          </a:ln>
        </p:spPr>
        <p:txBody>
          <a:bodyPr lIns="60941" tIns="30462" rIns="60941" bIns="30462" anchor="t" anchorCtr="0">
            <a:noAutofit/>
          </a:bodyPr>
          <a:lstStyle/>
          <a:p>
            <a:endParaRPr sz="1200">
              <a:solidFill>
                <a:schemeClr val="dk1"/>
              </a:solidFill>
              <a:cs typeface="+mn-ea"/>
              <a:sym typeface="+mn-lt"/>
            </a:endParaRPr>
          </a:p>
        </p:txBody>
      </p:sp>
      <p:sp>
        <p:nvSpPr>
          <p:cNvPr id="5" name="Shape 343"/>
          <p:cNvSpPr/>
          <p:nvPr/>
        </p:nvSpPr>
        <p:spPr>
          <a:xfrm>
            <a:off x="3951438" y="1867884"/>
            <a:ext cx="1765422" cy="1959756"/>
          </a:xfrm>
          <a:custGeom>
            <a:avLst/>
            <a:gdLst/>
            <a:ahLst/>
            <a:cxnLst/>
            <a:rect l="0" t="0" r="0" b="0"/>
            <a:pathLst>
              <a:path w="120000" h="120000" extrusionOk="0">
                <a:moveTo>
                  <a:pt x="114614" y="664"/>
                </a:moveTo>
                <a:lnTo>
                  <a:pt x="5385" y="57311"/>
                </a:lnTo>
                <a:lnTo>
                  <a:pt x="5093" y="57465"/>
                </a:lnTo>
                <a:lnTo>
                  <a:pt x="4836" y="57635"/>
                </a:lnTo>
                <a:lnTo>
                  <a:pt x="4561" y="57805"/>
                </a:lnTo>
                <a:lnTo>
                  <a:pt x="4304" y="57991"/>
                </a:lnTo>
                <a:lnTo>
                  <a:pt x="4030" y="58192"/>
                </a:lnTo>
                <a:lnTo>
                  <a:pt x="3790" y="58392"/>
                </a:lnTo>
                <a:lnTo>
                  <a:pt x="3532" y="58624"/>
                </a:lnTo>
                <a:lnTo>
                  <a:pt x="3292" y="58841"/>
                </a:lnTo>
                <a:lnTo>
                  <a:pt x="3052" y="59072"/>
                </a:lnTo>
                <a:lnTo>
                  <a:pt x="2829" y="59320"/>
                </a:lnTo>
                <a:lnTo>
                  <a:pt x="2606" y="59567"/>
                </a:lnTo>
                <a:lnTo>
                  <a:pt x="2383" y="59830"/>
                </a:lnTo>
                <a:lnTo>
                  <a:pt x="2160" y="60092"/>
                </a:lnTo>
                <a:lnTo>
                  <a:pt x="1955" y="60370"/>
                </a:lnTo>
                <a:lnTo>
                  <a:pt x="1766" y="60648"/>
                </a:lnTo>
                <a:lnTo>
                  <a:pt x="1594" y="60927"/>
                </a:lnTo>
                <a:lnTo>
                  <a:pt x="1406" y="61220"/>
                </a:lnTo>
                <a:lnTo>
                  <a:pt x="1234" y="61498"/>
                </a:lnTo>
                <a:lnTo>
                  <a:pt x="1063" y="61807"/>
                </a:lnTo>
                <a:lnTo>
                  <a:pt x="926" y="62101"/>
                </a:lnTo>
                <a:lnTo>
                  <a:pt x="788" y="62395"/>
                </a:lnTo>
                <a:lnTo>
                  <a:pt x="651" y="62704"/>
                </a:lnTo>
                <a:lnTo>
                  <a:pt x="531" y="63013"/>
                </a:lnTo>
                <a:lnTo>
                  <a:pt x="411" y="63306"/>
                </a:lnTo>
                <a:lnTo>
                  <a:pt x="325" y="63615"/>
                </a:lnTo>
                <a:lnTo>
                  <a:pt x="240" y="63924"/>
                </a:lnTo>
                <a:lnTo>
                  <a:pt x="171" y="64218"/>
                </a:lnTo>
                <a:lnTo>
                  <a:pt x="102" y="64527"/>
                </a:lnTo>
                <a:lnTo>
                  <a:pt x="68" y="64821"/>
                </a:lnTo>
                <a:lnTo>
                  <a:pt x="34" y="65114"/>
                </a:lnTo>
                <a:lnTo>
                  <a:pt x="0" y="65408"/>
                </a:lnTo>
                <a:lnTo>
                  <a:pt x="0" y="65701"/>
                </a:lnTo>
                <a:lnTo>
                  <a:pt x="0" y="114406"/>
                </a:lnTo>
                <a:lnTo>
                  <a:pt x="0" y="114684"/>
                </a:lnTo>
                <a:lnTo>
                  <a:pt x="34" y="114978"/>
                </a:lnTo>
                <a:lnTo>
                  <a:pt x="68" y="115256"/>
                </a:lnTo>
                <a:lnTo>
                  <a:pt x="120" y="115518"/>
                </a:lnTo>
                <a:lnTo>
                  <a:pt x="188" y="115812"/>
                </a:lnTo>
                <a:lnTo>
                  <a:pt x="274" y="116059"/>
                </a:lnTo>
                <a:lnTo>
                  <a:pt x="377" y="116322"/>
                </a:lnTo>
                <a:lnTo>
                  <a:pt x="497" y="116569"/>
                </a:lnTo>
                <a:lnTo>
                  <a:pt x="617" y="116832"/>
                </a:lnTo>
                <a:lnTo>
                  <a:pt x="754" y="117064"/>
                </a:lnTo>
                <a:lnTo>
                  <a:pt x="908" y="117295"/>
                </a:lnTo>
                <a:lnTo>
                  <a:pt x="1063" y="117527"/>
                </a:lnTo>
                <a:lnTo>
                  <a:pt x="1234" y="117744"/>
                </a:lnTo>
                <a:lnTo>
                  <a:pt x="1440" y="117960"/>
                </a:lnTo>
                <a:lnTo>
                  <a:pt x="1629" y="118161"/>
                </a:lnTo>
                <a:lnTo>
                  <a:pt x="1835" y="118346"/>
                </a:lnTo>
                <a:lnTo>
                  <a:pt x="2040" y="118532"/>
                </a:lnTo>
                <a:lnTo>
                  <a:pt x="2263" y="118717"/>
                </a:lnTo>
                <a:lnTo>
                  <a:pt x="2503" y="118887"/>
                </a:lnTo>
                <a:lnTo>
                  <a:pt x="2744" y="119041"/>
                </a:lnTo>
                <a:lnTo>
                  <a:pt x="3001" y="119181"/>
                </a:lnTo>
                <a:lnTo>
                  <a:pt x="3275" y="119320"/>
                </a:lnTo>
                <a:lnTo>
                  <a:pt x="3532" y="119443"/>
                </a:lnTo>
                <a:lnTo>
                  <a:pt x="3807" y="119551"/>
                </a:lnTo>
                <a:lnTo>
                  <a:pt x="4081" y="119644"/>
                </a:lnTo>
                <a:lnTo>
                  <a:pt x="4390" y="119752"/>
                </a:lnTo>
                <a:lnTo>
                  <a:pt x="4664" y="119830"/>
                </a:lnTo>
                <a:lnTo>
                  <a:pt x="4973" y="119891"/>
                </a:lnTo>
                <a:lnTo>
                  <a:pt x="5282" y="119938"/>
                </a:lnTo>
                <a:lnTo>
                  <a:pt x="5590" y="119969"/>
                </a:lnTo>
                <a:lnTo>
                  <a:pt x="5899" y="119984"/>
                </a:lnTo>
                <a:lnTo>
                  <a:pt x="6225" y="120000"/>
                </a:lnTo>
                <a:lnTo>
                  <a:pt x="44384" y="120000"/>
                </a:lnTo>
                <a:lnTo>
                  <a:pt x="113774" y="120000"/>
                </a:lnTo>
                <a:lnTo>
                  <a:pt x="114083" y="119984"/>
                </a:lnTo>
                <a:lnTo>
                  <a:pt x="114409" y="119969"/>
                </a:lnTo>
                <a:lnTo>
                  <a:pt x="114717" y="119938"/>
                </a:lnTo>
                <a:lnTo>
                  <a:pt x="115009" y="119891"/>
                </a:lnTo>
                <a:lnTo>
                  <a:pt x="115335" y="119830"/>
                </a:lnTo>
                <a:lnTo>
                  <a:pt x="115626" y="119752"/>
                </a:lnTo>
                <a:lnTo>
                  <a:pt x="115901" y="119644"/>
                </a:lnTo>
                <a:lnTo>
                  <a:pt x="116192" y="119551"/>
                </a:lnTo>
                <a:lnTo>
                  <a:pt x="116467" y="119443"/>
                </a:lnTo>
                <a:lnTo>
                  <a:pt x="116724" y="119320"/>
                </a:lnTo>
                <a:lnTo>
                  <a:pt x="116998" y="119181"/>
                </a:lnTo>
                <a:lnTo>
                  <a:pt x="117255" y="119041"/>
                </a:lnTo>
                <a:lnTo>
                  <a:pt x="117496" y="118887"/>
                </a:lnTo>
                <a:lnTo>
                  <a:pt x="117719" y="118717"/>
                </a:lnTo>
                <a:lnTo>
                  <a:pt x="117959" y="118532"/>
                </a:lnTo>
                <a:lnTo>
                  <a:pt x="118182" y="118346"/>
                </a:lnTo>
                <a:lnTo>
                  <a:pt x="118370" y="118161"/>
                </a:lnTo>
                <a:lnTo>
                  <a:pt x="118576" y="117960"/>
                </a:lnTo>
                <a:lnTo>
                  <a:pt x="118748" y="117759"/>
                </a:lnTo>
                <a:lnTo>
                  <a:pt x="118936" y="117527"/>
                </a:lnTo>
                <a:lnTo>
                  <a:pt x="119091" y="117295"/>
                </a:lnTo>
                <a:lnTo>
                  <a:pt x="119245" y="117064"/>
                </a:lnTo>
                <a:lnTo>
                  <a:pt x="119382" y="116832"/>
                </a:lnTo>
                <a:lnTo>
                  <a:pt x="119502" y="116569"/>
                </a:lnTo>
                <a:lnTo>
                  <a:pt x="119605" y="116322"/>
                </a:lnTo>
                <a:lnTo>
                  <a:pt x="119725" y="116059"/>
                </a:lnTo>
                <a:lnTo>
                  <a:pt x="119811" y="115812"/>
                </a:lnTo>
                <a:lnTo>
                  <a:pt x="119879" y="115518"/>
                </a:lnTo>
                <a:lnTo>
                  <a:pt x="119931" y="115256"/>
                </a:lnTo>
                <a:lnTo>
                  <a:pt x="119965" y="114978"/>
                </a:lnTo>
                <a:lnTo>
                  <a:pt x="120000" y="114684"/>
                </a:lnTo>
                <a:lnTo>
                  <a:pt x="120000" y="114406"/>
                </a:lnTo>
                <a:lnTo>
                  <a:pt x="120000" y="105397"/>
                </a:lnTo>
                <a:lnTo>
                  <a:pt x="120000" y="3461"/>
                </a:lnTo>
                <a:lnTo>
                  <a:pt x="120000" y="3167"/>
                </a:lnTo>
                <a:lnTo>
                  <a:pt x="119982" y="2889"/>
                </a:lnTo>
                <a:lnTo>
                  <a:pt x="119948" y="2642"/>
                </a:lnTo>
                <a:lnTo>
                  <a:pt x="119897" y="2379"/>
                </a:lnTo>
                <a:lnTo>
                  <a:pt x="119828" y="2147"/>
                </a:lnTo>
                <a:lnTo>
                  <a:pt x="119759" y="1916"/>
                </a:lnTo>
                <a:lnTo>
                  <a:pt x="119656" y="1715"/>
                </a:lnTo>
                <a:lnTo>
                  <a:pt x="119571" y="1514"/>
                </a:lnTo>
                <a:lnTo>
                  <a:pt x="119468" y="1297"/>
                </a:lnTo>
                <a:lnTo>
                  <a:pt x="119348" y="1127"/>
                </a:lnTo>
                <a:lnTo>
                  <a:pt x="119211" y="958"/>
                </a:lnTo>
                <a:lnTo>
                  <a:pt x="119073" y="818"/>
                </a:lnTo>
                <a:lnTo>
                  <a:pt x="118936" y="679"/>
                </a:lnTo>
                <a:lnTo>
                  <a:pt x="118782" y="540"/>
                </a:lnTo>
                <a:lnTo>
                  <a:pt x="118593" y="417"/>
                </a:lnTo>
                <a:lnTo>
                  <a:pt x="118422" y="324"/>
                </a:lnTo>
                <a:lnTo>
                  <a:pt x="118233" y="231"/>
                </a:lnTo>
                <a:lnTo>
                  <a:pt x="118044" y="154"/>
                </a:lnTo>
                <a:lnTo>
                  <a:pt x="117821" y="92"/>
                </a:lnTo>
                <a:lnTo>
                  <a:pt x="117616" y="46"/>
                </a:lnTo>
                <a:lnTo>
                  <a:pt x="117393" y="15"/>
                </a:lnTo>
                <a:lnTo>
                  <a:pt x="117170" y="0"/>
                </a:lnTo>
                <a:lnTo>
                  <a:pt x="116947" y="0"/>
                </a:lnTo>
                <a:lnTo>
                  <a:pt x="116707" y="15"/>
                </a:lnTo>
                <a:lnTo>
                  <a:pt x="116467" y="30"/>
                </a:lnTo>
                <a:lnTo>
                  <a:pt x="116209" y="77"/>
                </a:lnTo>
                <a:lnTo>
                  <a:pt x="115952" y="139"/>
                </a:lnTo>
                <a:lnTo>
                  <a:pt x="115695" y="200"/>
                </a:lnTo>
                <a:lnTo>
                  <a:pt x="115438" y="293"/>
                </a:lnTo>
                <a:lnTo>
                  <a:pt x="115163" y="401"/>
                </a:lnTo>
                <a:lnTo>
                  <a:pt x="114889" y="525"/>
                </a:lnTo>
                <a:lnTo>
                  <a:pt x="114614" y="664"/>
                </a:lnTo>
                <a:close/>
              </a:path>
            </a:pathLst>
          </a:custGeom>
          <a:gradFill>
            <a:gsLst>
              <a:gs pos="0">
                <a:srgbClr val="55AADC"/>
              </a:gs>
              <a:gs pos="100000">
                <a:srgbClr val="D0358C"/>
              </a:gs>
            </a:gsLst>
            <a:lin ang="5400000" scaled="1"/>
          </a:gradFill>
          <a:ln>
            <a:noFill/>
          </a:ln>
        </p:spPr>
        <p:txBody>
          <a:bodyPr lIns="60941" tIns="30462" rIns="60941" bIns="30462" anchor="t" anchorCtr="0">
            <a:noAutofit/>
          </a:bodyPr>
          <a:lstStyle/>
          <a:p>
            <a:endParaRPr sz="1200">
              <a:solidFill>
                <a:schemeClr val="dk1"/>
              </a:solidFill>
              <a:cs typeface="+mn-ea"/>
              <a:sym typeface="+mn-lt"/>
            </a:endParaRPr>
          </a:p>
        </p:txBody>
      </p:sp>
      <p:grpSp>
        <p:nvGrpSpPr>
          <p:cNvPr id="6" name="Shape 344"/>
          <p:cNvGrpSpPr/>
          <p:nvPr/>
        </p:nvGrpSpPr>
        <p:grpSpPr>
          <a:xfrm>
            <a:off x="6311946" y="1832324"/>
            <a:ext cx="1765422" cy="1959756"/>
            <a:chOff x="9259888" y="2897188"/>
            <a:chExt cx="2220913" cy="2465386"/>
          </a:xfrm>
          <a:gradFill>
            <a:gsLst>
              <a:gs pos="0">
                <a:srgbClr val="55AADC"/>
              </a:gs>
              <a:gs pos="100000">
                <a:srgbClr val="D0358C"/>
              </a:gs>
            </a:gsLst>
            <a:lin ang="5400000" scaled="1"/>
          </a:gradFill>
        </p:grpSpPr>
        <p:sp>
          <p:nvSpPr>
            <p:cNvPr id="7" name="Shape 345"/>
            <p:cNvSpPr/>
            <p:nvPr/>
          </p:nvSpPr>
          <p:spPr>
            <a:xfrm>
              <a:off x="9259888" y="2897188"/>
              <a:ext cx="2220913" cy="2465386"/>
            </a:xfrm>
            <a:custGeom>
              <a:avLst/>
              <a:gdLst/>
              <a:ahLst/>
              <a:cxnLst/>
              <a:rect l="0" t="0" r="0" b="0"/>
              <a:pathLst>
                <a:path w="120000" h="120000" extrusionOk="0">
                  <a:moveTo>
                    <a:pt x="76146" y="87087"/>
                  </a:moveTo>
                  <a:lnTo>
                    <a:pt x="75598" y="87937"/>
                  </a:lnTo>
                  <a:lnTo>
                    <a:pt x="75100" y="88725"/>
                  </a:lnTo>
                  <a:lnTo>
                    <a:pt x="74620" y="89466"/>
                  </a:lnTo>
                  <a:lnTo>
                    <a:pt x="74157" y="90146"/>
                  </a:lnTo>
                  <a:lnTo>
                    <a:pt x="73711" y="90749"/>
                  </a:lnTo>
                  <a:lnTo>
                    <a:pt x="73299" y="91321"/>
                  </a:lnTo>
                  <a:lnTo>
                    <a:pt x="72888" y="91846"/>
                  </a:lnTo>
                  <a:lnTo>
                    <a:pt x="72528" y="92325"/>
                  </a:lnTo>
                  <a:lnTo>
                    <a:pt x="71825" y="93175"/>
                  </a:lnTo>
                  <a:lnTo>
                    <a:pt x="71207" y="93886"/>
                  </a:lnTo>
                  <a:lnTo>
                    <a:pt x="70641" y="94504"/>
                  </a:lnTo>
                  <a:lnTo>
                    <a:pt x="70144" y="95029"/>
                  </a:lnTo>
                  <a:lnTo>
                    <a:pt x="69715" y="95524"/>
                  </a:lnTo>
                  <a:lnTo>
                    <a:pt x="69338" y="95972"/>
                  </a:lnTo>
                  <a:lnTo>
                    <a:pt x="69166" y="96219"/>
                  </a:lnTo>
                  <a:lnTo>
                    <a:pt x="68995" y="96451"/>
                  </a:lnTo>
                  <a:lnTo>
                    <a:pt x="68840" y="96682"/>
                  </a:lnTo>
                  <a:lnTo>
                    <a:pt x="68703" y="96930"/>
                  </a:lnTo>
                  <a:lnTo>
                    <a:pt x="68583" y="97208"/>
                  </a:lnTo>
                  <a:lnTo>
                    <a:pt x="68446" y="97486"/>
                  </a:lnTo>
                  <a:lnTo>
                    <a:pt x="68343" y="97795"/>
                  </a:lnTo>
                  <a:lnTo>
                    <a:pt x="68206" y="98135"/>
                  </a:lnTo>
                  <a:lnTo>
                    <a:pt x="68103" y="98475"/>
                  </a:lnTo>
                  <a:lnTo>
                    <a:pt x="68000" y="98861"/>
                  </a:lnTo>
                  <a:lnTo>
                    <a:pt x="67914" y="99294"/>
                  </a:lnTo>
                  <a:lnTo>
                    <a:pt x="67829" y="99742"/>
                  </a:lnTo>
                  <a:lnTo>
                    <a:pt x="67743" y="100175"/>
                  </a:lnTo>
                  <a:lnTo>
                    <a:pt x="67657" y="100576"/>
                  </a:lnTo>
                  <a:lnTo>
                    <a:pt x="67571" y="100947"/>
                  </a:lnTo>
                  <a:lnTo>
                    <a:pt x="67486" y="101318"/>
                  </a:lnTo>
                  <a:lnTo>
                    <a:pt x="67400" y="101643"/>
                  </a:lnTo>
                  <a:lnTo>
                    <a:pt x="67280" y="101967"/>
                  </a:lnTo>
                  <a:lnTo>
                    <a:pt x="67177" y="102261"/>
                  </a:lnTo>
                  <a:lnTo>
                    <a:pt x="67074" y="102539"/>
                  </a:lnTo>
                  <a:lnTo>
                    <a:pt x="67228" y="102631"/>
                  </a:lnTo>
                  <a:lnTo>
                    <a:pt x="67383" y="102724"/>
                  </a:lnTo>
                  <a:lnTo>
                    <a:pt x="67503" y="102832"/>
                  </a:lnTo>
                  <a:lnTo>
                    <a:pt x="67623" y="102971"/>
                  </a:lnTo>
                  <a:lnTo>
                    <a:pt x="67709" y="103095"/>
                  </a:lnTo>
                  <a:lnTo>
                    <a:pt x="67760" y="103234"/>
                  </a:lnTo>
                  <a:lnTo>
                    <a:pt x="67811" y="103389"/>
                  </a:lnTo>
                  <a:lnTo>
                    <a:pt x="67811" y="103543"/>
                  </a:lnTo>
                  <a:lnTo>
                    <a:pt x="67811" y="104331"/>
                  </a:lnTo>
                  <a:lnTo>
                    <a:pt x="67811" y="104455"/>
                  </a:lnTo>
                  <a:lnTo>
                    <a:pt x="67777" y="104563"/>
                  </a:lnTo>
                  <a:lnTo>
                    <a:pt x="67743" y="104687"/>
                  </a:lnTo>
                  <a:lnTo>
                    <a:pt x="67691" y="104795"/>
                  </a:lnTo>
                  <a:lnTo>
                    <a:pt x="67623" y="104887"/>
                  </a:lnTo>
                  <a:lnTo>
                    <a:pt x="67554" y="104996"/>
                  </a:lnTo>
                  <a:lnTo>
                    <a:pt x="67451" y="105088"/>
                  </a:lnTo>
                  <a:lnTo>
                    <a:pt x="67348" y="105181"/>
                  </a:lnTo>
                  <a:lnTo>
                    <a:pt x="67228" y="105243"/>
                  </a:lnTo>
                  <a:lnTo>
                    <a:pt x="67108" y="105320"/>
                  </a:lnTo>
                  <a:lnTo>
                    <a:pt x="66988" y="105382"/>
                  </a:lnTo>
                  <a:lnTo>
                    <a:pt x="66851" y="105428"/>
                  </a:lnTo>
                  <a:lnTo>
                    <a:pt x="66697" y="105459"/>
                  </a:lnTo>
                  <a:lnTo>
                    <a:pt x="66542" y="105490"/>
                  </a:lnTo>
                  <a:lnTo>
                    <a:pt x="66371" y="105506"/>
                  </a:lnTo>
                  <a:lnTo>
                    <a:pt x="66216" y="105521"/>
                  </a:lnTo>
                  <a:lnTo>
                    <a:pt x="44950" y="105521"/>
                  </a:lnTo>
                  <a:lnTo>
                    <a:pt x="44796" y="105506"/>
                  </a:lnTo>
                  <a:lnTo>
                    <a:pt x="44641" y="105490"/>
                  </a:lnTo>
                  <a:lnTo>
                    <a:pt x="44487" y="105459"/>
                  </a:lnTo>
                  <a:lnTo>
                    <a:pt x="44350" y="105428"/>
                  </a:lnTo>
                  <a:lnTo>
                    <a:pt x="44213" y="105382"/>
                  </a:lnTo>
                  <a:lnTo>
                    <a:pt x="44093" y="105320"/>
                  </a:lnTo>
                  <a:lnTo>
                    <a:pt x="43955" y="105258"/>
                  </a:lnTo>
                  <a:lnTo>
                    <a:pt x="43853" y="105181"/>
                  </a:lnTo>
                  <a:lnTo>
                    <a:pt x="43801" y="105150"/>
                  </a:lnTo>
                  <a:lnTo>
                    <a:pt x="43715" y="105073"/>
                  </a:lnTo>
                  <a:lnTo>
                    <a:pt x="43715" y="105057"/>
                  </a:lnTo>
                  <a:lnTo>
                    <a:pt x="43647" y="104980"/>
                  </a:lnTo>
                  <a:lnTo>
                    <a:pt x="43578" y="104887"/>
                  </a:lnTo>
                  <a:lnTo>
                    <a:pt x="43527" y="104810"/>
                  </a:lnTo>
                  <a:lnTo>
                    <a:pt x="43475" y="104718"/>
                  </a:lnTo>
                  <a:lnTo>
                    <a:pt x="43424" y="104625"/>
                  </a:lnTo>
                  <a:lnTo>
                    <a:pt x="43390" y="104532"/>
                  </a:lnTo>
                  <a:lnTo>
                    <a:pt x="43372" y="104439"/>
                  </a:lnTo>
                  <a:lnTo>
                    <a:pt x="43372" y="104331"/>
                  </a:lnTo>
                  <a:lnTo>
                    <a:pt x="43372" y="103543"/>
                  </a:lnTo>
                  <a:lnTo>
                    <a:pt x="43390" y="103389"/>
                  </a:lnTo>
                  <a:lnTo>
                    <a:pt x="43424" y="103234"/>
                  </a:lnTo>
                  <a:lnTo>
                    <a:pt x="43492" y="103095"/>
                  </a:lnTo>
                  <a:lnTo>
                    <a:pt x="43578" y="102971"/>
                  </a:lnTo>
                  <a:lnTo>
                    <a:pt x="43681" y="102832"/>
                  </a:lnTo>
                  <a:lnTo>
                    <a:pt x="43801" y="102724"/>
                  </a:lnTo>
                  <a:lnTo>
                    <a:pt x="43938" y="102631"/>
                  </a:lnTo>
                  <a:lnTo>
                    <a:pt x="44110" y="102539"/>
                  </a:lnTo>
                  <a:lnTo>
                    <a:pt x="43990" y="102261"/>
                  </a:lnTo>
                  <a:lnTo>
                    <a:pt x="43887" y="101967"/>
                  </a:lnTo>
                  <a:lnTo>
                    <a:pt x="43784" y="101643"/>
                  </a:lnTo>
                  <a:lnTo>
                    <a:pt x="43698" y="101318"/>
                  </a:lnTo>
                  <a:lnTo>
                    <a:pt x="43612" y="100947"/>
                  </a:lnTo>
                  <a:lnTo>
                    <a:pt x="43527" y="100576"/>
                  </a:lnTo>
                  <a:lnTo>
                    <a:pt x="43441" y="100175"/>
                  </a:lnTo>
                  <a:lnTo>
                    <a:pt x="43355" y="99742"/>
                  </a:lnTo>
                  <a:lnTo>
                    <a:pt x="43269" y="99294"/>
                  </a:lnTo>
                  <a:lnTo>
                    <a:pt x="43167" y="98861"/>
                  </a:lnTo>
                  <a:lnTo>
                    <a:pt x="43064" y="98475"/>
                  </a:lnTo>
                  <a:lnTo>
                    <a:pt x="42961" y="98135"/>
                  </a:lnTo>
                  <a:lnTo>
                    <a:pt x="42841" y="97795"/>
                  </a:lnTo>
                  <a:lnTo>
                    <a:pt x="42721" y="97486"/>
                  </a:lnTo>
                  <a:lnTo>
                    <a:pt x="42601" y="97208"/>
                  </a:lnTo>
                  <a:lnTo>
                    <a:pt x="42481" y="96930"/>
                  </a:lnTo>
                  <a:lnTo>
                    <a:pt x="42326" y="96682"/>
                  </a:lnTo>
                  <a:lnTo>
                    <a:pt x="42172" y="96451"/>
                  </a:lnTo>
                  <a:lnTo>
                    <a:pt x="42000" y="96219"/>
                  </a:lnTo>
                  <a:lnTo>
                    <a:pt x="41829" y="95972"/>
                  </a:lnTo>
                  <a:lnTo>
                    <a:pt x="41452" y="95524"/>
                  </a:lnTo>
                  <a:lnTo>
                    <a:pt x="41023" y="95029"/>
                  </a:lnTo>
                  <a:lnTo>
                    <a:pt x="40543" y="94504"/>
                  </a:lnTo>
                  <a:lnTo>
                    <a:pt x="39977" y="93886"/>
                  </a:lnTo>
                  <a:lnTo>
                    <a:pt x="39342" y="93175"/>
                  </a:lnTo>
                  <a:lnTo>
                    <a:pt x="38656" y="92325"/>
                  </a:lnTo>
                  <a:lnTo>
                    <a:pt x="38279" y="91846"/>
                  </a:lnTo>
                  <a:lnTo>
                    <a:pt x="37884" y="91321"/>
                  </a:lnTo>
                  <a:lnTo>
                    <a:pt x="37456" y="90749"/>
                  </a:lnTo>
                  <a:lnTo>
                    <a:pt x="37027" y="90146"/>
                  </a:lnTo>
                  <a:lnTo>
                    <a:pt x="36564" y="89466"/>
                  </a:lnTo>
                  <a:lnTo>
                    <a:pt x="36084" y="88725"/>
                  </a:lnTo>
                  <a:lnTo>
                    <a:pt x="35569" y="87937"/>
                  </a:lnTo>
                  <a:lnTo>
                    <a:pt x="35037" y="87087"/>
                  </a:lnTo>
                  <a:lnTo>
                    <a:pt x="34677" y="86500"/>
                  </a:lnTo>
                  <a:lnTo>
                    <a:pt x="34334" y="85882"/>
                  </a:lnTo>
                  <a:lnTo>
                    <a:pt x="34026" y="85279"/>
                  </a:lnTo>
                  <a:lnTo>
                    <a:pt x="33717" y="84645"/>
                  </a:lnTo>
                  <a:lnTo>
                    <a:pt x="33442" y="83996"/>
                  </a:lnTo>
                  <a:lnTo>
                    <a:pt x="33185" y="83363"/>
                  </a:lnTo>
                  <a:lnTo>
                    <a:pt x="32945" y="82698"/>
                  </a:lnTo>
                  <a:lnTo>
                    <a:pt x="32722" y="82034"/>
                  </a:lnTo>
                  <a:lnTo>
                    <a:pt x="32533" y="81370"/>
                  </a:lnTo>
                  <a:lnTo>
                    <a:pt x="32362" y="80690"/>
                  </a:lnTo>
                  <a:lnTo>
                    <a:pt x="32225" y="79994"/>
                  </a:lnTo>
                  <a:lnTo>
                    <a:pt x="32105" y="79314"/>
                  </a:lnTo>
                  <a:lnTo>
                    <a:pt x="32002" y="78604"/>
                  </a:lnTo>
                  <a:lnTo>
                    <a:pt x="31916" y="77893"/>
                  </a:lnTo>
                  <a:lnTo>
                    <a:pt x="31882" y="77167"/>
                  </a:lnTo>
                  <a:lnTo>
                    <a:pt x="31865" y="76456"/>
                  </a:lnTo>
                  <a:lnTo>
                    <a:pt x="31899" y="75359"/>
                  </a:lnTo>
                  <a:lnTo>
                    <a:pt x="32002" y="74262"/>
                  </a:lnTo>
                  <a:lnTo>
                    <a:pt x="32156" y="73195"/>
                  </a:lnTo>
                  <a:lnTo>
                    <a:pt x="32362" y="72160"/>
                  </a:lnTo>
                  <a:lnTo>
                    <a:pt x="32619" y="71125"/>
                  </a:lnTo>
                  <a:lnTo>
                    <a:pt x="32945" y="70105"/>
                  </a:lnTo>
                  <a:lnTo>
                    <a:pt x="33305" y="69116"/>
                  </a:lnTo>
                  <a:lnTo>
                    <a:pt x="33734" y="68158"/>
                  </a:lnTo>
                  <a:lnTo>
                    <a:pt x="34214" y="67216"/>
                  </a:lnTo>
                  <a:lnTo>
                    <a:pt x="34729" y="66288"/>
                  </a:lnTo>
                  <a:lnTo>
                    <a:pt x="35312" y="65392"/>
                  </a:lnTo>
                  <a:lnTo>
                    <a:pt x="35929" y="64542"/>
                  </a:lnTo>
                  <a:lnTo>
                    <a:pt x="36581" y="63708"/>
                  </a:lnTo>
                  <a:lnTo>
                    <a:pt x="37284" y="62904"/>
                  </a:lnTo>
                  <a:lnTo>
                    <a:pt x="38039" y="62116"/>
                  </a:lnTo>
                  <a:lnTo>
                    <a:pt x="38828" y="61375"/>
                  </a:lnTo>
                  <a:lnTo>
                    <a:pt x="39651" y="60679"/>
                  </a:lnTo>
                  <a:lnTo>
                    <a:pt x="40508" y="60015"/>
                  </a:lnTo>
                  <a:lnTo>
                    <a:pt x="41400" y="59366"/>
                  </a:lnTo>
                  <a:lnTo>
                    <a:pt x="42343" y="58794"/>
                  </a:lnTo>
                  <a:lnTo>
                    <a:pt x="43304" y="58223"/>
                  </a:lnTo>
                  <a:lnTo>
                    <a:pt x="44281" y="57728"/>
                  </a:lnTo>
                  <a:lnTo>
                    <a:pt x="45310" y="57249"/>
                  </a:lnTo>
                  <a:lnTo>
                    <a:pt x="46357" y="56816"/>
                  </a:lnTo>
                  <a:lnTo>
                    <a:pt x="47437" y="56430"/>
                  </a:lnTo>
                  <a:lnTo>
                    <a:pt x="48535" y="56106"/>
                  </a:lnTo>
                  <a:lnTo>
                    <a:pt x="49649" y="55812"/>
                  </a:lnTo>
                  <a:lnTo>
                    <a:pt x="50816" y="55565"/>
                  </a:lnTo>
                  <a:lnTo>
                    <a:pt x="51982" y="55379"/>
                  </a:lnTo>
                  <a:lnTo>
                    <a:pt x="53165" y="55256"/>
                  </a:lnTo>
                  <a:lnTo>
                    <a:pt x="54383" y="55163"/>
                  </a:lnTo>
                  <a:lnTo>
                    <a:pt x="55583" y="55148"/>
                  </a:lnTo>
                  <a:lnTo>
                    <a:pt x="56544" y="55163"/>
                  </a:lnTo>
                  <a:lnTo>
                    <a:pt x="57470" y="55209"/>
                  </a:lnTo>
                  <a:lnTo>
                    <a:pt x="58396" y="55287"/>
                  </a:lnTo>
                  <a:lnTo>
                    <a:pt x="59322" y="55395"/>
                  </a:lnTo>
                  <a:lnTo>
                    <a:pt x="60214" y="55549"/>
                  </a:lnTo>
                  <a:lnTo>
                    <a:pt x="61106" y="55735"/>
                  </a:lnTo>
                  <a:lnTo>
                    <a:pt x="61997" y="55936"/>
                  </a:lnTo>
                  <a:lnTo>
                    <a:pt x="62855" y="56167"/>
                  </a:lnTo>
                  <a:lnTo>
                    <a:pt x="63713" y="56415"/>
                  </a:lnTo>
                  <a:lnTo>
                    <a:pt x="64536" y="56724"/>
                  </a:lnTo>
                  <a:lnTo>
                    <a:pt x="65359" y="57033"/>
                  </a:lnTo>
                  <a:lnTo>
                    <a:pt x="66165" y="57373"/>
                  </a:lnTo>
                  <a:lnTo>
                    <a:pt x="66954" y="57759"/>
                  </a:lnTo>
                  <a:lnTo>
                    <a:pt x="67726" y="58145"/>
                  </a:lnTo>
                  <a:lnTo>
                    <a:pt x="68480" y="58562"/>
                  </a:lnTo>
                  <a:lnTo>
                    <a:pt x="69201" y="59011"/>
                  </a:lnTo>
                  <a:lnTo>
                    <a:pt x="69904" y="59474"/>
                  </a:lnTo>
                  <a:lnTo>
                    <a:pt x="70607" y="59969"/>
                  </a:lnTo>
                  <a:lnTo>
                    <a:pt x="71276" y="60479"/>
                  </a:lnTo>
                  <a:lnTo>
                    <a:pt x="71910" y="61019"/>
                  </a:lnTo>
                  <a:lnTo>
                    <a:pt x="72545" y="61591"/>
                  </a:lnTo>
                  <a:lnTo>
                    <a:pt x="73162" y="62163"/>
                  </a:lnTo>
                  <a:lnTo>
                    <a:pt x="73728" y="62765"/>
                  </a:lnTo>
                  <a:lnTo>
                    <a:pt x="74294" y="63368"/>
                  </a:lnTo>
                  <a:lnTo>
                    <a:pt x="74809" y="64002"/>
                  </a:lnTo>
                  <a:lnTo>
                    <a:pt x="75323" y="64666"/>
                  </a:lnTo>
                  <a:lnTo>
                    <a:pt x="75803" y="65330"/>
                  </a:lnTo>
                  <a:lnTo>
                    <a:pt x="76249" y="66010"/>
                  </a:lnTo>
                  <a:lnTo>
                    <a:pt x="76661" y="66721"/>
                  </a:lnTo>
                  <a:lnTo>
                    <a:pt x="77055" y="67432"/>
                  </a:lnTo>
                  <a:lnTo>
                    <a:pt x="77416" y="68174"/>
                  </a:lnTo>
                  <a:lnTo>
                    <a:pt x="77759" y="68915"/>
                  </a:lnTo>
                  <a:lnTo>
                    <a:pt x="77930" y="69348"/>
                  </a:lnTo>
                  <a:lnTo>
                    <a:pt x="78102" y="69812"/>
                  </a:lnTo>
                  <a:lnTo>
                    <a:pt x="78256" y="70244"/>
                  </a:lnTo>
                  <a:lnTo>
                    <a:pt x="78410" y="70708"/>
                  </a:lnTo>
                  <a:lnTo>
                    <a:pt x="78565" y="71171"/>
                  </a:lnTo>
                  <a:lnTo>
                    <a:pt x="78685" y="71635"/>
                  </a:lnTo>
                  <a:lnTo>
                    <a:pt x="78805" y="72098"/>
                  </a:lnTo>
                  <a:lnTo>
                    <a:pt x="78908" y="72577"/>
                  </a:lnTo>
                  <a:lnTo>
                    <a:pt x="78993" y="73041"/>
                  </a:lnTo>
                  <a:lnTo>
                    <a:pt x="79079" y="73520"/>
                  </a:lnTo>
                  <a:lnTo>
                    <a:pt x="79148" y="73999"/>
                  </a:lnTo>
                  <a:lnTo>
                    <a:pt x="79199" y="74493"/>
                  </a:lnTo>
                  <a:lnTo>
                    <a:pt x="79251" y="74972"/>
                  </a:lnTo>
                  <a:lnTo>
                    <a:pt x="79285" y="75467"/>
                  </a:lnTo>
                  <a:lnTo>
                    <a:pt x="79302" y="75946"/>
                  </a:lnTo>
                  <a:lnTo>
                    <a:pt x="79302" y="76456"/>
                  </a:lnTo>
                  <a:lnTo>
                    <a:pt x="79285" y="77167"/>
                  </a:lnTo>
                  <a:lnTo>
                    <a:pt x="79251" y="77893"/>
                  </a:lnTo>
                  <a:lnTo>
                    <a:pt x="79182" y="78604"/>
                  </a:lnTo>
                  <a:lnTo>
                    <a:pt x="79096" y="79314"/>
                  </a:lnTo>
                  <a:lnTo>
                    <a:pt x="78976" y="79994"/>
                  </a:lnTo>
                  <a:lnTo>
                    <a:pt x="78822" y="80690"/>
                  </a:lnTo>
                  <a:lnTo>
                    <a:pt x="78650" y="81370"/>
                  </a:lnTo>
                  <a:lnTo>
                    <a:pt x="78445" y="82034"/>
                  </a:lnTo>
                  <a:lnTo>
                    <a:pt x="78239" y="82698"/>
                  </a:lnTo>
                  <a:lnTo>
                    <a:pt x="77999" y="83363"/>
                  </a:lnTo>
                  <a:lnTo>
                    <a:pt x="77741" y="83996"/>
                  </a:lnTo>
                  <a:lnTo>
                    <a:pt x="77450" y="84645"/>
                  </a:lnTo>
                  <a:lnTo>
                    <a:pt x="77158" y="85279"/>
                  </a:lnTo>
                  <a:lnTo>
                    <a:pt x="76850" y="85882"/>
                  </a:lnTo>
                  <a:lnTo>
                    <a:pt x="76489" y="86500"/>
                  </a:lnTo>
                  <a:lnTo>
                    <a:pt x="76146" y="87087"/>
                  </a:lnTo>
                  <a:close/>
                  <a:moveTo>
                    <a:pt x="66559" y="108890"/>
                  </a:moveTo>
                  <a:lnTo>
                    <a:pt x="66559" y="109013"/>
                  </a:lnTo>
                  <a:lnTo>
                    <a:pt x="66542" y="109121"/>
                  </a:lnTo>
                  <a:lnTo>
                    <a:pt x="66508" y="109229"/>
                  </a:lnTo>
                  <a:lnTo>
                    <a:pt x="66457" y="109338"/>
                  </a:lnTo>
                  <a:lnTo>
                    <a:pt x="66388" y="109446"/>
                  </a:lnTo>
                  <a:lnTo>
                    <a:pt x="66319" y="109539"/>
                  </a:lnTo>
                  <a:lnTo>
                    <a:pt x="66234" y="109631"/>
                  </a:lnTo>
                  <a:lnTo>
                    <a:pt x="66148" y="109708"/>
                  </a:lnTo>
                  <a:lnTo>
                    <a:pt x="66045" y="109786"/>
                  </a:lnTo>
                  <a:lnTo>
                    <a:pt x="65925" y="109878"/>
                  </a:lnTo>
                  <a:lnTo>
                    <a:pt x="65822" y="109925"/>
                  </a:lnTo>
                  <a:lnTo>
                    <a:pt x="65702" y="109987"/>
                  </a:lnTo>
                  <a:lnTo>
                    <a:pt x="65565" y="110018"/>
                  </a:lnTo>
                  <a:lnTo>
                    <a:pt x="65410" y="110048"/>
                  </a:lnTo>
                  <a:lnTo>
                    <a:pt x="65273" y="110064"/>
                  </a:lnTo>
                  <a:lnTo>
                    <a:pt x="65136" y="110079"/>
                  </a:lnTo>
                  <a:lnTo>
                    <a:pt x="49684" y="110064"/>
                  </a:lnTo>
                  <a:lnTo>
                    <a:pt x="46065" y="110064"/>
                  </a:lnTo>
                  <a:lnTo>
                    <a:pt x="45893" y="110064"/>
                  </a:lnTo>
                  <a:lnTo>
                    <a:pt x="45756" y="110048"/>
                  </a:lnTo>
                  <a:lnTo>
                    <a:pt x="45619" y="110018"/>
                  </a:lnTo>
                  <a:lnTo>
                    <a:pt x="45499" y="109987"/>
                  </a:lnTo>
                  <a:lnTo>
                    <a:pt x="45362" y="109925"/>
                  </a:lnTo>
                  <a:lnTo>
                    <a:pt x="45259" y="109878"/>
                  </a:lnTo>
                  <a:lnTo>
                    <a:pt x="45139" y="109786"/>
                  </a:lnTo>
                  <a:lnTo>
                    <a:pt x="45053" y="109708"/>
                  </a:lnTo>
                  <a:lnTo>
                    <a:pt x="44933" y="109631"/>
                  </a:lnTo>
                  <a:lnTo>
                    <a:pt x="44864" y="109539"/>
                  </a:lnTo>
                  <a:lnTo>
                    <a:pt x="44796" y="109446"/>
                  </a:lnTo>
                  <a:lnTo>
                    <a:pt x="44727" y="109338"/>
                  </a:lnTo>
                  <a:lnTo>
                    <a:pt x="44676" y="109229"/>
                  </a:lnTo>
                  <a:lnTo>
                    <a:pt x="44641" y="109121"/>
                  </a:lnTo>
                  <a:lnTo>
                    <a:pt x="44624" y="109013"/>
                  </a:lnTo>
                  <a:lnTo>
                    <a:pt x="44624" y="108890"/>
                  </a:lnTo>
                  <a:lnTo>
                    <a:pt x="44624" y="108101"/>
                  </a:lnTo>
                  <a:lnTo>
                    <a:pt x="44624" y="107978"/>
                  </a:lnTo>
                  <a:lnTo>
                    <a:pt x="44641" y="107870"/>
                  </a:lnTo>
                  <a:lnTo>
                    <a:pt x="44676" y="107746"/>
                  </a:lnTo>
                  <a:lnTo>
                    <a:pt x="44727" y="107653"/>
                  </a:lnTo>
                  <a:lnTo>
                    <a:pt x="44779" y="107561"/>
                  </a:lnTo>
                  <a:lnTo>
                    <a:pt x="44830" y="107468"/>
                  </a:lnTo>
                  <a:lnTo>
                    <a:pt x="44916" y="107375"/>
                  </a:lnTo>
                  <a:lnTo>
                    <a:pt x="45019" y="107298"/>
                  </a:lnTo>
                  <a:lnTo>
                    <a:pt x="45105" y="107221"/>
                  </a:lnTo>
                  <a:lnTo>
                    <a:pt x="45207" y="107159"/>
                  </a:lnTo>
                  <a:lnTo>
                    <a:pt x="45310" y="107097"/>
                  </a:lnTo>
                  <a:lnTo>
                    <a:pt x="45413" y="107051"/>
                  </a:lnTo>
                  <a:lnTo>
                    <a:pt x="45533" y="107004"/>
                  </a:lnTo>
                  <a:lnTo>
                    <a:pt x="45653" y="106973"/>
                  </a:lnTo>
                  <a:lnTo>
                    <a:pt x="45791" y="106943"/>
                  </a:lnTo>
                  <a:lnTo>
                    <a:pt x="45928" y="106927"/>
                  </a:lnTo>
                  <a:lnTo>
                    <a:pt x="46065" y="106912"/>
                  </a:lnTo>
                  <a:lnTo>
                    <a:pt x="65136" y="106912"/>
                  </a:lnTo>
                  <a:lnTo>
                    <a:pt x="65273" y="106927"/>
                  </a:lnTo>
                  <a:lnTo>
                    <a:pt x="65410" y="106943"/>
                  </a:lnTo>
                  <a:lnTo>
                    <a:pt x="65565" y="106973"/>
                  </a:lnTo>
                  <a:lnTo>
                    <a:pt x="65702" y="107004"/>
                  </a:lnTo>
                  <a:lnTo>
                    <a:pt x="65822" y="107051"/>
                  </a:lnTo>
                  <a:lnTo>
                    <a:pt x="65925" y="107113"/>
                  </a:lnTo>
                  <a:lnTo>
                    <a:pt x="66045" y="107174"/>
                  </a:lnTo>
                  <a:lnTo>
                    <a:pt x="66148" y="107252"/>
                  </a:lnTo>
                  <a:lnTo>
                    <a:pt x="66234" y="107344"/>
                  </a:lnTo>
                  <a:lnTo>
                    <a:pt x="66319" y="107422"/>
                  </a:lnTo>
                  <a:lnTo>
                    <a:pt x="66388" y="107530"/>
                  </a:lnTo>
                  <a:lnTo>
                    <a:pt x="66457" y="107622"/>
                  </a:lnTo>
                  <a:lnTo>
                    <a:pt x="66508" y="107731"/>
                  </a:lnTo>
                  <a:lnTo>
                    <a:pt x="66542" y="107839"/>
                  </a:lnTo>
                  <a:lnTo>
                    <a:pt x="66559" y="107978"/>
                  </a:lnTo>
                  <a:lnTo>
                    <a:pt x="66559" y="108101"/>
                  </a:lnTo>
                  <a:lnTo>
                    <a:pt x="66559" y="108890"/>
                  </a:lnTo>
                  <a:close/>
                  <a:moveTo>
                    <a:pt x="56012" y="115395"/>
                  </a:moveTo>
                  <a:lnTo>
                    <a:pt x="55721" y="115410"/>
                  </a:lnTo>
                  <a:lnTo>
                    <a:pt x="55378" y="115395"/>
                  </a:lnTo>
                  <a:lnTo>
                    <a:pt x="55017" y="115379"/>
                  </a:lnTo>
                  <a:lnTo>
                    <a:pt x="54657" y="115364"/>
                  </a:lnTo>
                  <a:lnTo>
                    <a:pt x="54297" y="115333"/>
                  </a:lnTo>
                  <a:lnTo>
                    <a:pt x="53954" y="115287"/>
                  </a:lnTo>
                  <a:lnTo>
                    <a:pt x="53611" y="115240"/>
                  </a:lnTo>
                  <a:lnTo>
                    <a:pt x="53251" y="115194"/>
                  </a:lnTo>
                  <a:lnTo>
                    <a:pt x="52908" y="115132"/>
                  </a:lnTo>
                  <a:lnTo>
                    <a:pt x="52565" y="115055"/>
                  </a:lnTo>
                  <a:lnTo>
                    <a:pt x="52222" y="114978"/>
                  </a:lnTo>
                  <a:lnTo>
                    <a:pt x="51896" y="114885"/>
                  </a:lnTo>
                  <a:lnTo>
                    <a:pt x="51570" y="114792"/>
                  </a:lnTo>
                  <a:lnTo>
                    <a:pt x="51244" y="114669"/>
                  </a:lnTo>
                  <a:lnTo>
                    <a:pt x="50936" y="114560"/>
                  </a:lnTo>
                  <a:lnTo>
                    <a:pt x="50627" y="114437"/>
                  </a:lnTo>
                  <a:lnTo>
                    <a:pt x="50335" y="114313"/>
                  </a:lnTo>
                  <a:lnTo>
                    <a:pt x="50061" y="114190"/>
                  </a:lnTo>
                  <a:lnTo>
                    <a:pt x="49787" y="114050"/>
                  </a:lnTo>
                  <a:lnTo>
                    <a:pt x="49529" y="113911"/>
                  </a:lnTo>
                  <a:lnTo>
                    <a:pt x="49289" y="113741"/>
                  </a:lnTo>
                  <a:lnTo>
                    <a:pt x="49066" y="113587"/>
                  </a:lnTo>
                  <a:lnTo>
                    <a:pt x="48843" y="113417"/>
                  </a:lnTo>
                  <a:lnTo>
                    <a:pt x="48637" y="113247"/>
                  </a:lnTo>
                  <a:lnTo>
                    <a:pt x="48466" y="113077"/>
                  </a:lnTo>
                  <a:lnTo>
                    <a:pt x="48294" y="112892"/>
                  </a:lnTo>
                  <a:lnTo>
                    <a:pt x="48157" y="112691"/>
                  </a:lnTo>
                  <a:lnTo>
                    <a:pt x="48037" y="112505"/>
                  </a:lnTo>
                  <a:lnTo>
                    <a:pt x="47934" y="112304"/>
                  </a:lnTo>
                  <a:lnTo>
                    <a:pt x="47866" y="112104"/>
                  </a:lnTo>
                  <a:lnTo>
                    <a:pt x="47780" y="111903"/>
                  </a:lnTo>
                  <a:lnTo>
                    <a:pt x="47746" y="111671"/>
                  </a:lnTo>
                  <a:lnTo>
                    <a:pt x="47729" y="111455"/>
                  </a:lnTo>
                  <a:lnTo>
                    <a:pt x="51330" y="111455"/>
                  </a:lnTo>
                  <a:lnTo>
                    <a:pt x="63695" y="111455"/>
                  </a:lnTo>
                  <a:lnTo>
                    <a:pt x="63678" y="111671"/>
                  </a:lnTo>
                  <a:lnTo>
                    <a:pt x="63627" y="111887"/>
                  </a:lnTo>
                  <a:lnTo>
                    <a:pt x="63575" y="112088"/>
                  </a:lnTo>
                  <a:lnTo>
                    <a:pt x="63507" y="112289"/>
                  </a:lnTo>
                  <a:lnTo>
                    <a:pt x="63404" y="112474"/>
                  </a:lnTo>
                  <a:lnTo>
                    <a:pt x="63284" y="112660"/>
                  </a:lnTo>
                  <a:lnTo>
                    <a:pt x="63147" y="112861"/>
                  </a:lnTo>
                  <a:lnTo>
                    <a:pt x="63009" y="113031"/>
                  </a:lnTo>
                  <a:lnTo>
                    <a:pt x="62838" y="113201"/>
                  </a:lnTo>
                  <a:lnTo>
                    <a:pt x="62632" y="113371"/>
                  </a:lnTo>
                  <a:lnTo>
                    <a:pt x="62426" y="113541"/>
                  </a:lnTo>
                  <a:lnTo>
                    <a:pt x="62220" y="113695"/>
                  </a:lnTo>
                  <a:lnTo>
                    <a:pt x="61997" y="113850"/>
                  </a:lnTo>
                  <a:lnTo>
                    <a:pt x="61740" y="113989"/>
                  </a:lnTo>
                  <a:lnTo>
                    <a:pt x="61483" y="114128"/>
                  </a:lnTo>
                  <a:lnTo>
                    <a:pt x="61226" y="114267"/>
                  </a:lnTo>
                  <a:lnTo>
                    <a:pt x="60951" y="114390"/>
                  </a:lnTo>
                  <a:lnTo>
                    <a:pt x="60643" y="114499"/>
                  </a:lnTo>
                  <a:lnTo>
                    <a:pt x="60351" y="114607"/>
                  </a:lnTo>
                  <a:lnTo>
                    <a:pt x="60042" y="114715"/>
                  </a:lnTo>
                  <a:lnTo>
                    <a:pt x="59717" y="114823"/>
                  </a:lnTo>
                  <a:lnTo>
                    <a:pt x="59408" y="114916"/>
                  </a:lnTo>
                  <a:lnTo>
                    <a:pt x="59082" y="114993"/>
                  </a:lnTo>
                  <a:lnTo>
                    <a:pt x="58739" y="115070"/>
                  </a:lnTo>
                  <a:lnTo>
                    <a:pt x="58413" y="115148"/>
                  </a:lnTo>
                  <a:lnTo>
                    <a:pt x="58087" y="115194"/>
                  </a:lnTo>
                  <a:lnTo>
                    <a:pt x="57727" y="115256"/>
                  </a:lnTo>
                  <a:lnTo>
                    <a:pt x="57401" y="115302"/>
                  </a:lnTo>
                  <a:lnTo>
                    <a:pt x="57041" y="115333"/>
                  </a:lnTo>
                  <a:lnTo>
                    <a:pt x="56698" y="115364"/>
                  </a:lnTo>
                  <a:lnTo>
                    <a:pt x="56355" y="115379"/>
                  </a:lnTo>
                  <a:lnTo>
                    <a:pt x="56012" y="115395"/>
                  </a:lnTo>
                  <a:lnTo>
                    <a:pt x="56012" y="115395"/>
                  </a:lnTo>
                  <a:close/>
                  <a:moveTo>
                    <a:pt x="21094" y="59644"/>
                  </a:moveTo>
                  <a:lnTo>
                    <a:pt x="21009" y="59567"/>
                  </a:lnTo>
                  <a:lnTo>
                    <a:pt x="20923" y="59505"/>
                  </a:lnTo>
                  <a:lnTo>
                    <a:pt x="20837" y="59443"/>
                  </a:lnTo>
                  <a:lnTo>
                    <a:pt x="20751" y="59366"/>
                  </a:lnTo>
                  <a:lnTo>
                    <a:pt x="20700" y="59289"/>
                  </a:lnTo>
                  <a:lnTo>
                    <a:pt x="20648" y="59211"/>
                  </a:lnTo>
                  <a:lnTo>
                    <a:pt x="20614" y="59119"/>
                  </a:lnTo>
                  <a:lnTo>
                    <a:pt x="20580" y="59026"/>
                  </a:lnTo>
                  <a:lnTo>
                    <a:pt x="20563" y="58949"/>
                  </a:lnTo>
                  <a:lnTo>
                    <a:pt x="20545" y="58856"/>
                  </a:lnTo>
                  <a:lnTo>
                    <a:pt x="20545" y="58748"/>
                  </a:lnTo>
                  <a:lnTo>
                    <a:pt x="20545" y="58655"/>
                  </a:lnTo>
                  <a:lnTo>
                    <a:pt x="20563" y="58547"/>
                  </a:lnTo>
                  <a:lnTo>
                    <a:pt x="20597" y="58454"/>
                  </a:lnTo>
                  <a:lnTo>
                    <a:pt x="20631" y="58362"/>
                  </a:lnTo>
                  <a:lnTo>
                    <a:pt x="20683" y="58284"/>
                  </a:lnTo>
                  <a:lnTo>
                    <a:pt x="20751" y="58192"/>
                  </a:lnTo>
                  <a:lnTo>
                    <a:pt x="20837" y="58114"/>
                  </a:lnTo>
                  <a:lnTo>
                    <a:pt x="20906" y="58053"/>
                  </a:lnTo>
                  <a:lnTo>
                    <a:pt x="20991" y="57991"/>
                  </a:lnTo>
                  <a:lnTo>
                    <a:pt x="21077" y="57944"/>
                  </a:lnTo>
                  <a:lnTo>
                    <a:pt x="21163" y="57898"/>
                  </a:lnTo>
                  <a:lnTo>
                    <a:pt x="21266" y="57852"/>
                  </a:lnTo>
                  <a:lnTo>
                    <a:pt x="21352" y="57836"/>
                  </a:lnTo>
                  <a:lnTo>
                    <a:pt x="21454" y="57805"/>
                  </a:lnTo>
                  <a:lnTo>
                    <a:pt x="21557" y="57805"/>
                  </a:lnTo>
                  <a:lnTo>
                    <a:pt x="21660" y="57805"/>
                  </a:lnTo>
                  <a:lnTo>
                    <a:pt x="21780" y="57805"/>
                  </a:lnTo>
                  <a:lnTo>
                    <a:pt x="21883" y="57821"/>
                  </a:lnTo>
                  <a:lnTo>
                    <a:pt x="21986" y="57852"/>
                  </a:lnTo>
                  <a:lnTo>
                    <a:pt x="22089" y="57883"/>
                  </a:lnTo>
                  <a:lnTo>
                    <a:pt x="22192" y="57929"/>
                  </a:lnTo>
                  <a:lnTo>
                    <a:pt x="32499" y="63260"/>
                  </a:lnTo>
                  <a:lnTo>
                    <a:pt x="32585" y="63322"/>
                  </a:lnTo>
                  <a:lnTo>
                    <a:pt x="32671" y="63383"/>
                  </a:lnTo>
                  <a:lnTo>
                    <a:pt x="32756" y="63445"/>
                  </a:lnTo>
                  <a:lnTo>
                    <a:pt x="32825" y="63523"/>
                  </a:lnTo>
                  <a:lnTo>
                    <a:pt x="32876" y="63615"/>
                  </a:lnTo>
                  <a:lnTo>
                    <a:pt x="32945" y="63693"/>
                  </a:lnTo>
                  <a:lnTo>
                    <a:pt x="32979" y="63785"/>
                  </a:lnTo>
                  <a:lnTo>
                    <a:pt x="33014" y="63878"/>
                  </a:lnTo>
                  <a:lnTo>
                    <a:pt x="33031" y="63955"/>
                  </a:lnTo>
                  <a:lnTo>
                    <a:pt x="33048" y="64048"/>
                  </a:lnTo>
                  <a:lnTo>
                    <a:pt x="33048" y="64156"/>
                  </a:lnTo>
                  <a:lnTo>
                    <a:pt x="33048" y="64249"/>
                  </a:lnTo>
                  <a:lnTo>
                    <a:pt x="33031" y="64342"/>
                  </a:lnTo>
                  <a:lnTo>
                    <a:pt x="32996" y="64434"/>
                  </a:lnTo>
                  <a:lnTo>
                    <a:pt x="32962" y="64527"/>
                  </a:lnTo>
                  <a:lnTo>
                    <a:pt x="32911" y="64620"/>
                  </a:lnTo>
                  <a:lnTo>
                    <a:pt x="32808" y="64728"/>
                  </a:lnTo>
                  <a:lnTo>
                    <a:pt x="32705" y="64836"/>
                  </a:lnTo>
                  <a:lnTo>
                    <a:pt x="32602" y="64913"/>
                  </a:lnTo>
                  <a:lnTo>
                    <a:pt x="32482" y="64975"/>
                  </a:lnTo>
                  <a:lnTo>
                    <a:pt x="32362" y="65037"/>
                  </a:lnTo>
                  <a:lnTo>
                    <a:pt x="32225" y="65083"/>
                  </a:lnTo>
                  <a:lnTo>
                    <a:pt x="32088" y="65099"/>
                  </a:lnTo>
                  <a:lnTo>
                    <a:pt x="31933" y="65114"/>
                  </a:lnTo>
                  <a:lnTo>
                    <a:pt x="31796" y="65099"/>
                  </a:lnTo>
                  <a:lnTo>
                    <a:pt x="31659" y="65068"/>
                  </a:lnTo>
                  <a:lnTo>
                    <a:pt x="31539" y="65037"/>
                  </a:lnTo>
                  <a:lnTo>
                    <a:pt x="31402" y="64975"/>
                  </a:lnTo>
                  <a:lnTo>
                    <a:pt x="21094" y="59644"/>
                  </a:lnTo>
                  <a:close/>
                  <a:moveTo>
                    <a:pt x="35432" y="45042"/>
                  </a:moveTo>
                  <a:lnTo>
                    <a:pt x="35535" y="44996"/>
                  </a:lnTo>
                  <a:lnTo>
                    <a:pt x="35638" y="44965"/>
                  </a:lnTo>
                  <a:lnTo>
                    <a:pt x="35758" y="44934"/>
                  </a:lnTo>
                  <a:lnTo>
                    <a:pt x="35861" y="44918"/>
                  </a:lnTo>
                  <a:lnTo>
                    <a:pt x="35963" y="44903"/>
                  </a:lnTo>
                  <a:lnTo>
                    <a:pt x="36066" y="44918"/>
                  </a:lnTo>
                  <a:lnTo>
                    <a:pt x="36169" y="44918"/>
                  </a:lnTo>
                  <a:lnTo>
                    <a:pt x="36272" y="44934"/>
                  </a:lnTo>
                  <a:lnTo>
                    <a:pt x="36375" y="44965"/>
                  </a:lnTo>
                  <a:lnTo>
                    <a:pt x="36461" y="45011"/>
                  </a:lnTo>
                  <a:lnTo>
                    <a:pt x="36564" y="45057"/>
                  </a:lnTo>
                  <a:lnTo>
                    <a:pt x="36667" y="45104"/>
                  </a:lnTo>
                  <a:lnTo>
                    <a:pt x="36735" y="45166"/>
                  </a:lnTo>
                  <a:lnTo>
                    <a:pt x="36821" y="45227"/>
                  </a:lnTo>
                  <a:lnTo>
                    <a:pt x="36890" y="45305"/>
                  </a:lnTo>
                  <a:lnTo>
                    <a:pt x="36941" y="45397"/>
                  </a:lnTo>
                  <a:lnTo>
                    <a:pt x="42892" y="54638"/>
                  </a:lnTo>
                  <a:lnTo>
                    <a:pt x="42944" y="54746"/>
                  </a:lnTo>
                  <a:lnTo>
                    <a:pt x="42978" y="54839"/>
                  </a:lnTo>
                  <a:lnTo>
                    <a:pt x="43012" y="54931"/>
                  </a:lnTo>
                  <a:lnTo>
                    <a:pt x="43029" y="55024"/>
                  </a:lnTo>
                  <a:lnTo>
                    <a:pt x="43029" y="55117"/>
                  </a:lnTo>
                  <a:lnTo>
                    <a:pt x="43029" y="55209"/>
                  </a:lnTo>
                  <a:lnTo>
                    <a:pt x="43012" y="55302"/>
                  </a:lnTo>
                  <a:lnTo>
                    <a:pt x="42995" y="55395"/>
                  </a:lnTo>
                  <a:lnTo>
                    <a:pt x="42961" y="55488"/>
                  </a:lnTo>
                  <a:lnTo>
                    <a:pt x="42926" y="55565"/>
                  </a:lnTo>
                  <a:lnTo>
                    <a:pt x="42875" y="55673"/>
                  </a:lnTo>
                  <a:lnTo>
                    <a:pt x="42806" y="55750"/>
                  </a:lnTo>
                  <a:lnTo>
                    <a:pt x="42738" y="55812"/>
                  </a:lnTo>
                  <a:lnTo>
                    <a:pt x="42669" y="55889"/>
                  </a:lnTo>
                  <a:lnTo>
                    <a:pt x="42583" y="55951"/>
                  </a:lnTo>
                  <a:lnTo>
                    <a:pt x="42498" y="55997"/>
                  </a:lnTo>
                  <a:lnTo>
                    <a:pt x="42361" y="56059"/>
                  </a:lnTo>
                  <a:lnTo>
                    <a:pt x="42206" y="56106"/>
                  </a:lnTo>
                  <a:lnTo>
                    <a:pt x="42069" y="56121"/>
                  </a:lnTo>
                  <a:lnTo>
                    <a:pt x="41932" y="56137"/>
                  </a:lnTo>
                  <a:lnTo>
                    <a:pt x="41795" y="56121"/>
                  </a:lnTo>
                  <a:lnTo>
                    <a:pt x="41657" y="56090"/>
                  </a:lnTo>
                  <a:lnTo>
                    <a:pt x="41537" y="56059"/>
                  </a:lnTo>
                  <a:lnTo>
                    <a:pt x="41400" y="55997"/>
                  </a:lnTo>
                  <a:lnTo>
                    <a:pt x="41263" y="55936"/>
                  </a:lnTo>
                  <a:lnTo>
                    <a:pt x="41160" y="55858"/>
                  </a:lnTo>
                  <a:lnTo>
                    <a:pt x="41074" y="55750"/>
                  </a:lnTo>
                  <a:lnTo>
                    <a:pt x="40988" y="55627"/>
                  </a:lnTo>
                  <a:lnTo>
                    <a:pt x="35037" y="46386"/>
                  </a:lnTo>
                  <a:lnTo>
                    <a:pt x="35003" y="46294"/>
                  </a:lnTo>
                  <a:lnTo>
                    <a:pt x="34952" y="46201"/>
                  </a:lnTo>
                  <a:lnTo>
                    <a:pt x="34934" y="46108"/>
                  </a:lnTo>
                  <a:lnTo>
                    <a:pt x="34917" y="46015"/>
                  </a:lnTo>
                  <a:lnTo>
                    <a:pt x="34900" y="45923"/>
                  </a:lnTo>
                  <a:lnTo>
                    <a:pt x="34900" y="45830"/>
                  </a:lnTo>
                  <a:lnTo>
                    <a:pt x="34917" y="45722"/>
                  </a:lnTo>
                  <a:lnTo>
                    <a:pt x="34934" y="45629"/>
                  </a:lnTo>
                  <a:lnTo>
                    <a:pt x="34969" y="45536"/>
                  </a:lnTo>
                  <a:lnTo>
                    <a:pt x="35003" y="45444"/>
                  </a:lnTo>
                  <a:lnTo>
                    <a:pt x="35055" y="45366"/>
                  </a:lnTo>
                  <a:lnTo>
                    <a:pt x="35123" y="45289"/>
                  </a:lnTo>
                  <a:lnTo>
                    <a:pt x="35192" y="45212"/>
                  </a:lnTo>
                  <a:lnTo>
                    <a:pt x="35260" y="45150"/>
                  </a:lnTo>
                  <a:lnTo>
                    <a:pt x="35346" y="45088"/>
                  </a:lnTo>
                  <a:lnTo>
                    <a:pt x="35432" y="45042"/>
                  </a:lnTo>
                  <a:lnTo>
                    <a:pt x="35432" y="45042"/>
                  </a:lnTo>
                  <a:close/>
                  <a:moveTo>
                    <a:pt x="54503" y="41164"/>
                  </a:moveTo>
                  <a:lnTo>
                    <a:pt x="54503" y="41071"/>
                  </a:lnTo>
                  <a:lnTo>
                    <a:pt x="54520" y="40978"/>
                  </a:lnTo>
                  <a:lnTo>
                    <a:pt x="54554" y="40885"/>
                  </a:lnTo>
                  <a:lnTo>
                    <a:pt x="54589" y="40777"/>
                  </a:lnTo>
                  <a:lnTo>
                    <a:pt x="54623" y="40685"/>
                  </a:lnTo>
                  <a:lnTo>
                    <a:pt x="54674" y="40607"/>
                  </a:lnTo>
                  <a:lnTo>
                    <a:pt x="54743" y="40530"/>
                  </a:lnTo>
                  <a:lnTo>
                    <a:pt x="54812" y="40468"/>
                  </a:lnTo>
                  <a:lnTo>
                    <a:pt x="54897" y="40406"/>
                  </a:lnTo>
                  <a:lnTo>
                    <a:pt x="54966" y="40345"/>
                  </a:lnTo>
                  <a:lnTo>
                    <a:pt x="55069" y="40298"/>
                  </a:lnTo>
                  <a:lnTo>
                    <a:pt x="55155" y="40252"/>
                  </a:lnTo>
                  <a:lnTo>
                    <a:pt x="55275" y="40221"/>
                  </a:lnTo>
                  <a:lnTo>
                    <a:pt x="55378" y="40206"/>
                  </a:lnTo>
                  <a:lnTo>
                    <a:pt x="55480" y="40190"/>
                  </a:lnTo>
                  <a:lnTo>
                    <a:pt x="55583" y="40190"/>
                  </a:lnTo>
                  <a:lnTo>
                    <a:pt x="55703" y="40190"/>
                  </a:lnTo>
                  <a:lnTo>
                    <a:pt x="55806" y="40206"/>
                  </a:lnTo>
                  <a:lnTo>
                    <a:pt x="55909" y="40221"/>
                  </a:lnTo>
                  <a:lnTo>
                    <a:pt x="56012" y="40252"/>
                  </a:lnTo>
                  <a:lnTo>
                    <a:pt x="56115" y="40298"/>
                  </a:lnTo>
                  <a:lnTo>
                    <a:pt x="56218" y="40345"/>
                  </a:lnTo>
                  <a:lnTo>
                    <a:pt x="56304" y="40406"/>
                  </a:lnTo>
                  <a:lnTo>
                    <a:pt x="56372" y="40468"/>
                  </a:lnTo>
                  <a:lnTo>
                    <a:pt x="56441" y="40530"/>
                  </a:lnTo>
                  <a:lnTo>
                    <a:pt x="56509" y="40607"/>
                  </a:lnTo>
                  <a:lnTo>
                    <a:pt x="56561" y="40700"/>
                  </a:lnTo>
                  <a:lnTo>
                    <a:pt x="56612" y="40777"/>
                  </a:lnTo>
                  <a:lnTo>
                    <a:pt x="56647" y="40885"/>
                  </a:lnTo>
                  <a:lnTo>
                    <a:pt x="56664" y="40978"/>
                  </a:lnTo>
                  <a:lnTo>
                    <a:pt x="56681" y="41071"/>
                  </a:lnTo>
                  <a:lnTo>
                    <a:pt x="56681" y="41164"/>
                  </a:lnTo>
                  <a:lnTo>
                    <a:pt x="56681" y="51856"/>
                  </a:lnTo>
                  <a:lnTo>
                    <a:pt x="56681" y="51964"/>
                  </a:lnTo>
                  <a:lnTo>
                    <a:pt x="56664" y="52057"/>
                  </a:lnTo>
                  <a:lnTo>
                    <a:pt x="56647" y="52150"/>
                  </a:lnTo>
                  <a:lnTo>
                    <a:pt x="56612" y="52243"/>
                  </a:lnTo>
                  <a:lnTo>
                    <a:pt x="56561" y="52320"/>
                  </a:lnTo>
                  <a:lnTo>
                    <a:pt x="56509" y="52413"/>
                  </a:lnTo>
                  <a:lnTo>
                    <a:pt x="56441" y="52474"/>
                  </a:lnTo>
                  <a:lnTo>
                    <a:pt x="56372" y="52552"/>
                  </a:lnTo>
                  <a:lnTo>
                    <a:pt x="56304" y="52613"/>
                  </a:lnTo>
                  <a:lnTo>
                    <a:pt x="56218" y="52675"/>
                  </a:lnTo>
                  <a:lnTo>
                    <a:pt x="56115" y="52737"/>
                  </a:lnTo>
                  <a:lnTo>
                    <a:pt x="56012" y="52768"/>
                  </a:lnTo>
                  <a:lnTo>
                    <a:pt x="55909" y="52814"/>
                  </a:lnTo>
                  <a:lnTo>
                    <a:pt x="55806" y="52830"/>
                  </a:lnTo>
                  <a:lnTo>
                    <a:pt x="55703" y="52845"/>
                  </a:lnTo>
                  <a:lnTo>
                    <a:pt x="55583" y="52845"/>
                  </a:lnTo>
                  <a:lnTo>
                    <a:pt x="55480" y="52845"/>
                  </a:lnTo>
                  <a:lnTo>
                    <a:pt x="55378" y="52830"/>
                  </a:lnTo>
                  <a:lnTo>
                    <a:pt x="55275" y="52814"/>
                  </a:lnTo>
                  <a:lnTo>
                    <a:pt x="55155" y="52768"/>
                  </a:lnTo>
                  <a:lnTo>
                    <a:pt x="55069" y="52737"/>
                  </a:lnTo>
                  <a:lnTo>
                    <a:pt x="54966" y="52675"/>
                  </a:lnTo>
                  <a:lnTo>
                    <a:pt x="54897" y="52613"/>
                  </a:lnTo>
                  <a:lnTo>
                    <a:pt x="54812" y="52552"/>
                  </a:lnTo>
                  <a:lnTo>
                    <a:pt x="54743" y="52474"/>
                  </a:lnTo>
                  <a:lnTo>
                    <a:pt x="54674" y="52413"/>
                  </a:lnTo>
                  <a:lnTo>
                    <a:pt x="54623" y="52320"/>
                  </a:lnTo>
                  <a:lnTo>
                    <a:pt x="54589" y="52243"/>
                  </a:lnTo>
                  <a:lnTo>
                    <a:pt x="54554" y="52150"/>
                  </a:lnTo>
                  <a:lnTo>
                    <a:pt x="54520" y="52057"/>
                  </a:lnTo>
                  <a:lnTo>
                    <a:pt x="54503" y="51964"/>
                  </a:lnTo>
                  <a:lnTo>
                    <a:pt x="54503" y="51856"/>
                  </a:lnTo>
                  <a:lnTo>
                    <a:pt x="54503" y="41164"/>
                  </a:lnTo>
                  <a:close/>
                  <a:moveTo>
                    <a:pt x="68309" y="54653"/>
                  </a:moveTo>
                  <a:lnTo>
                    <a:pt x="74243" y="45397"/>
                  </a:lnTo>
                  <a:lnTo>
                    <a:pt x="74311" y="45305"/>
                  </a:lnTo>
                  <a:lnTo>
                    <a:pt x="74380" y="45227"/>
                  </a:lnTo>
                  <a:lnTo>
                    <a:pt x="74449" y="45166"/>
                  </a:lnTo>
                  <a:lnTo>
                    <a:pt x="74534" y="45104"/>
                  </a:lnTo>
                  <a:lnTo>
                    <a:pt x="74620" y="45042"/>
                  </a:lnTo>
                  <a:lnTo>
                    <a:pt x="74706" y="45011"/>
                  </a:lnTo>
                  <a:lnTo>
                    <a:pt x="74792" y="44965"/>
                  </a:lnTo>
                  <a:lnTo>
                    <a:pt x="74912" y="44934"/>
                  </a:lnTo>
                  <a:lnTo>
                    <a:pt x="75015" y="44918"/>
                  </a:lnTo>
                  <a:lnTo>
                    <a:pt x="75117" y="44903"/>
                  </a:lnTo>
                  <a:lnTo>
                    <a:pt x="75220" y="44903"/>
                  </a:lnTo>
                  <a:lnTo>
                    <a:pt x="75323" y="44918"/>
                  </a:lnTo>
                  <a:lnTo>
                    <a:pt x="75426" y="44934"/>
                  </a:lnTo>
                  <a:lnTo>
                    <a:pt x="75529" y="44949"/>
                  </a:lnTo>
                  <a:lnTo>
                    <a:pt x="75632" y="44996"/>
                  </a:lnTo>
                  <a:lnTo>
                    <a:pt x="75735" y="45027"/>
                  </a:lnTo>
                  <a:lnTo>
                    <a:pt x="75838" y="45088"/>
                  </a:lnTo>
                  <a:lnTo>
                    <a:pt x="75923" y="45150"/>
                  </a:lnTo>
                  <a:lnTo>
                    <a:pt x="76009" y="45212"/>
                  </a:lnTo>
                  <a:lnTo>
                    <a:pt x="76078" y="45289"/>
                  </a:lnTo>
                  <a:lnTo>
                    <a:pt x="76129" y="45366"/>
                  </a:lnTo>
                  <a:lnTo>
                    <a:pt x="76181" y="45444"/>
                  </a:lnTo>
                  <a:lnTo>
                    <a:pt x="76215" y="45536"/>
                  </a:lnTo>
                  <a:lnTo>
                    <a:pt x="76249" y="45629"/>
                  </a:lnTo>
                  <a:lnTo>
                    <a:pt x="76266" y="45722"/>
                  </a:lnTo>
                  <a:lnTo>
                    <a:pt x="76284" y="45830"/>
                  </a:lnTo>
                  <a:lnTo>
                    <a:pt x="76284" y="45923"/>
                  </a:lnTo>
                  <a:lnTo>
                    <a:pt x="76284" y="46015"/>
                  </a:lnTo>
                  <a:lnTo>
                    <a:pt x="76266" y="46108"/>
                  </a:lnTo>
                  <a:lnTo>
                    <a:pt x="76232" y="46201"/>
                  </a:lnTo>
                  <a:lnTo>
                    <a:pt x="76198" y="46294"/>
                  </a:lnTo>
                  <a:lnTo>
                    <a:pt x="76146" y="46371"/>
                  </a:lnTo>
                  <a:lnTo>
                    <a:pt x="70195" y="55627"/>
                  </a:lnTo>
                  <a:lnTo>
                    <a:pt x="70092" y="55750"/>
                  </a:lnTo>
                  <a:lnTo>
                    <a:pt x="70007" y="55858"/>
                  </a:lnTo>
                  <a:lnTo>
                    <a:pt x="69904" y="55936"/>
                  </a:lnTo>
                  <a:lnTo>
                    <a:pt x="69784" y="56013"/>
                  </a:lnTo>
                  <a:lnTo>
                    <a:pt x="69664" y="56059"/>
                  </a:lnTo>
                  <a:lnTo>
                    <a:pt x="69526" y="56106"/>
                  </a:lnTo>
                  <a:lnTo>
                    <a:pt x="69389" y="56121"/>
                  </a:lnTo>
                  <a:lnTo>
                    <a:pt x="69252" y="56137"/>
                  </a:lnTo>
                  <a:lnTo>
                    <a:pt x="69098" y="56121"/>
                  </a:lnTo>
                  <a:lnTo>
                    <a:pt x="68960" y="56106"/>
                  </a:lnTo>
                  <a:lnTo>
                    <a:pt x="68823" y="56059"/>
                  </a:lnTo>
                  <a:lnTo>
                    <a:pt x="68686" y="55997"/>
                  </a:lnTo>
                  <a:lnTo>
                    <a:pt x="68600" y="55951"/>
                  </a:lnTo>
                  <a:lnTo>
                    <a:pt x="68515" y="55889"/>
                  </a:lnTo>
                  <a:lnTo>
                    <a:pt x="68446" y="55827"/>
                  </a:lnTo>
                  <a:lnTo>
                    <a:pt x="68377" y="55750"/>
                  </a:lnTo>
                  <a:lnTo>
                    <a:pt x="68309" y="55673"/>
                  </a:lnTo>
                  <a:lnTo>
                    <a:pt x="68240" y="55565"/>
                  </a:lnTo>
                  <a:lnTo>
                    <a:pt x="68206" y="55488"/>
                  </a:lnTo>
                  <a:lnTo>
                    <a:pt x="68172" y="55395"/>
                  </a:lnTo>
                  <a:lnTo>
                    <a:pt x="68154" y="55302"/>
                  </a:lnTo>
                  <a:lnTo>
                    <a:pt x="68137" y="55209"/>
                  </a:lnTo>
                  <a:lnTo>
                    <a:pt x="68137" y="55117"/>
                  </a:lnTo>
                  <a:lnTo>
                    <a:pt x="68154" y="55024"/>
                  </a:lnTo>
                  <a:lnTo>
                    <a:pt x="68172" y="54931"/>
                  </a:lnTo>
                  <a:lnTo>
                    <a:pt x="68189" y="54839"/>
                  </a:lnTo>
                  <a:lnTo>
                    <a:pt x="68240" y="54746"/>
                  </a:lnTo>
                  <a:lnTo>
                    <a:pt x="68309" y="54653"/>
                  </a:lnTo>
                  <a:lnTo>
                    <a:pt x="68309" y="54653"/>
                  </a:lnTo>
                  <a:close/>
                  <a:moveTo>
                    <a:pt x="78702" y="63260"/>
                  </a:moveTo>
                  <a:lnTo>
                    <a:pt x="88992" y="57929"/>
                  </a:lnTo>
                  <a:lnTo>
                    <a:pt x="89095" y="57883"/>
                  </a:lnTo>
                  <a:lnTo>
                    <a:pt x="89198" y="57852"/>
                  </a:lnTo>
                  <a:lnTo>
                    <a:pt x="89301" y="57821"/>
                  </a:lnTo>
                  <a:lnTo>
                    <a:pt x="89404" y="57805"/>
                  </a:lnTo>
                  <a:lnTo>
                    <a:pt x="89506" y="57805"/>
                  </a:lnTo>
                  <a:lnTo>
                    <a:pt x="89609" y="57805"/>
                  </a:lnTo>
                  <a:lnTo>
                    <a:pt x="89712" y="57805"/>
                  </a:lnTo>
                  <a:lnTo>
                    <a:pt x="89832" y="57836"/>
                  </a:lnTo>
                  <a:lnTo>
                    <a:pt x="89935" y="57852"/>
                  </a:lnTo>
                  <a:lnTo>
                    <a:pt x="90021" y="57898"/>
                  </a:lnTo>
                  <a:lnTo>
                    <a:pt x="90124" y="57944"/>
                  </a:lnTo>
                  <a:lnTo>
                    <a:pt x="90210" y="57991"/>
                  </a:lnTo>
                  <a:lnTo>
                    <a:pt x="90278" y="58053"/>
                  </a:lnTo>
                  <a:lnTo>
                    <a:pt x="90364" y="58114"/>
                  </a:lnTo>
                  <a:lnTo>
                    <a:pt x="90433" y="58192"/>
                  </a:lnTo>
                  <a:lnTo>
                    <a:pt x="90484" y="58284"/>
                  </a:lnTo>
                  <a:lnTo>
                    <a:pt x="90535" y="58362"/>
                  </a:lnTo>
                  <a:lnTo>
                    <a:pt x="90570" y="58454"/>
                  </a:lnTo>
                  <a:lnTo>
                    <a:pt x="90604" y="58547"/>
                  </a:lnTo>
                  <a:lnTo>
                    <a:pt x="90621" y="58655"/>
                  </a:lnTo>
                  <a:lnTo>
                    <a:pt x="90638" y="58748"/>
                  </a:lnTo>
                  <a:lnTo>
                    <a:pt x="90621" y="58856"/>
                  </a:lnTo>
                  <a:lnTo>
                    <a:pt x="90621" y="58949"/>
                  </a:lnTo>
                  <a:lnTo>
                    <a:pt x="90604" y="59026"/>
                  </a:lnTo>
                  <a:lnTo>
                    <a:pt x="90570" y="59119"/>
                  </a:lnTo>
                  <a:lnTo>
                    <a:pt x="90518" y="59211"/>
                  </a:lnTo>
                  <a:lnTo>
                    <a:pt x="90467" y="59289"/>
                  </a:lnTo>
                  <a:lnTo>
                    <a:pt x="90415" y="59366"/>
                  </a:lnTo>
                  <a:lnTo>
                    <a:pt x="90347" y="59443"/>
                  </a:lnTo>
                  <a:lnTo>
                    <a:pt x="90278" y="59505"/>
                  </a:lnTo>
                  <a:lnTo>
                    <a:pt x="90192" y="59567"/>
                  </a:lnTo>
                  <a:lnTo>
                    <a:pt x="90090" y="59644"/>
                  </a:lnTo>
                  <a:lnTo>
                    <a:pt x="79782" y="64975"/>
                  </a:lnTo>
                  <a:lnTo>
                    <a:pt x="79662" y="65037"/>
                  </a:lnTo>
                  <a:lnTo>
                    <a:pt x="79525" y="65083"/>
                  </a:lnTo>
                  <a:lnTo>
                    <a:pt x="79371" y="65099"/>
                  </a:lnTo>
                  <a:lnTo>
                    <a:pt x="79233" y="65114"/>
                  </a:lnTo>
                  <a:lnTo>
                    <a:pt x="79096" y="65099"/>
                  </a:lnTo>
                  <a:lnTo>
                    <a:pt x="78959" y="65083"/>
                  </a:lnTo>
                  <a:lnTo>
                    <a:pt x="78822" y="65037"/>
                  </a:lnTo>
                  <a:lnTo>
                    <a:pt x="78702" y="64990"/>
                  </a:lnTo>
                  <a:lnTo>
                    <a:pt x="78582" y="64913"/>
                  </a:lnTo>
                  <a:lnTo>
                    <a:pt x="78462" y="64836"/>
                  </a:lnTo>
                  <a:lnTo>
                    <a:pt x="78359" y="64728"/>
                  </a:lnTo>
                  <a:lnTo>
                    <a:pt x="78290" y="64620"/>
                  </a:lnTo>
                  <a:lnTo>
                    <a:pt x="78239" y="64542"/>
                  </a:lnTo>
                  <a:lnTo>
                    <a:pt x="78187" y="64434"/>
                  </a:lnTo>
                  <a:lnTo>
                    <a:pt x="78170" y="64342"/>
                  </a:lnTo>
                  <a:lnTo>
                    <a:pt x="78136" y="64249"/>
                  </a:lnTo>
                  <a:lnTo>
                    <a:pt x="78136" y="64156"/>
                  </a:lnTo>
                  <a:lnTo>
                    <a:pt x="78136" y="64063"/>
                  </a:lnTo>
                  <a:lnTo>
                    <a:pt x="78153" y="63971"/>
                  </a:lnTo>
                  <a:lnTo>
                    <a:pt x="78170" y="63878"/>
                  </a:lnTo>
                  <a:lnTo>
                    <a:pt x="78204" y="63785"/>
                  </a:lnTo>
                  <a:lnTo>
                    <a:pt x="78239" y="63693"/>
                  </a:lnTo>
                  <a:lnTo>
                    <a:pt x="78290" y="63615"/>
                  </a:lnTo>
                  <a:lnTo>
                    <a:pt x="78359" y="63523"/>
                  </a:lnTo>
                  <a:lnTo>
                    <a:pt x="78427" y="63445"/>
                  </a:lnTo>
                  <a:lnTo>
                    <a:pt x="78496" y="63383"/>
                  </a:lnTo>
                  <a:lnTo>
                    <a:pt x="78599" y="63322"/>
                  </a:lnTo>
                  <a:lnTo>
                    <a:pt x="78685" y="63260"/>
                  </a:lnTo>
                  <a:lnTo>
                    <a:pt x="78702" y="63260"/>
                  </a:lnTo>
                  <a:close/>
                  <a:moveTo>
                    <a:pt x="114614" y="57311"/>
                  </a:moveTo>
                  <a:lnTo>
                    <a:pt x="5385" y="664"/>
                  </a:lnTo>
                  <a:lnTo>
                    <a:pt x="5110" y="525"/>
                  </a:lnTo>
                  <a:lnTo>
                    <a:pt x="4836" y="401"/>
                  </a:lnTo>
                  <a:lnTo>
                    <a:pt x="4561" y="293"/>
                  </a:lnTo>
                  <a:lnTo>
                    <a:pt x="4304" y="200"/>
                  </a:lnTo>
                  <a:lnTo>
                    <a:pt x="4047" y="139"/>
                  </a:lnTo>
                  <a:lnTo>
                    <a:pt x="3790" y="77"/>
                  </a:lnTo>
                  <a:lnTo>
                    <a:pt x="3532" y="30"/>
                  </a:lnTo>
                  <a:lnTo>
                    <a:pt x="3292" y="15"/>
                  </a:lnTo>
                  <a:lnTo>
                    <a:pt x="3052" y="0"/>
                  </a:lnTo>
                  <a:lnTo>
                    <a:pt x="2812" y="0"/>
                  </a:lnTo>
                  <a:lnTo>
                    <a:pt x="2589" y="15"/>
                  </a:lnTo>
                  <a:lnTo>
                    <a:pt x="2383" y="46"/>
                  </a:lnTo>
                  <a:lnTo>
                    <a:pt x="2178" y="92"/>
                  </a:lnTo>
                  <a:lnTo>
                    <a:pt x="1955" y="154"/>
                  </a:lnTo>
                  <a:lnTo>
                    <a:pt x="1766" y="231"/>
                  </a:lnTo>
                  <a:lnTo>
                    <a:pt x="1577" y="324"/>
                  </a:lnTo>
                  <a:lnTo>
                    <a:pt x="1406" y="417"/>
                  </a:lnTo>
                  <a:lnTo>
                    <a:pt x="1217" y="540"/>
                  </a:lnTo>
                  <a:lnTo>
                    <a:pt x="1063" y="679"/>
                  </a:lnTo>
                  <a:lnTo>
                    <a:pt x="926" y="818"/>
                  </a:lnTo>
                  <a:lnTo>
                    <a:pt x="788" y="958"/>
                  </a:lnTo>
                  <a:lnTo>
                    <a:pt x="651" y="1127"/>
                  </a:lnTo>
                  <a:lnTo>
                    <a:pt x="531" y="1297"/>
                  </a:lnTo>
                  <a:lnTo>
                    <a:pt x="428" y="1514"/>
                  </a:lnTo>
                  <a:lnTo>
                    <a:pt x="343" y="1715"/>
                  </a:lnTo>
                  <a:lnTo>
                    <a:pt x="240" y="1916"/>
                  </a:lnTo>
                  <a:lnTo>
                    <a:pt x="154" y="2147"/>
                  </a:lnTo>
                  <a:lnTo>
                    <a:pt x="102" y="2379"/>
                  </a:lnTo>
                  <a:lnTo>
                    <a:pt x="51" y="2642"/>
                  </a:lnTo>
                  <a:lnTo>
                    <a:pt x="17" y="2889"/>
                  </a:lnTo>
                  <a:lnTo>
                    <a:pt x="0" y="3167"/>
                  </a:lnTo>
                  <a:lnTo>
                    <a:pt x="0" y="3461"/>
                  </a:lnTo>
                  <a:lnTo>
                    <a:pt x="0" y="114406"/>
                  </a:lnTo>
                  <a:lnTo>
                    <a:pt x="0" y="114684"/>
                  </a:lnTo>
                  <a:lnTo>
                    <a:pt x="34" y="114978"/>
                  </a:lnTo>
                  <a:lnTo>
                    <a:pt x="68" y="115256"/>
                  </a:lnTo>
                  <a:lnTo>
                    <a:pt x="120" y="115518"/>
                  </a:lnTo>
                  <a:lnTo>
                    <a:pt x="188" y="115812"/>
                  </a:lnTo>
                  <a:lnTo>
                    <a:pt x="274" y="116059"/>
                  </a:lnTo>
                  <a:lnTo>
                    <a:pt x="377" y="116322"/>
                  </a:lnTo>
                  <a:lnTo>
                    <a:pt x="497" y="116569"/>
                  </a:lnTo>
                  <a:lnTo>
                    <a:pt x="617" y="116832"/>
                  </a:lnTo>
                  <a:lnTo>
                    <a:pt x="754" y="117064"/>
                  </a:lnTo>
                  <a:lnTo>
                    <a:pt x="891" y="117295"/>
                  </a:lnTo>
                  <a:lnTo>
                    <a:pt x="1063" y="117527"/>
                  </a:lnTo>
                  <a:lnTo>
                    <a:pt x="1251" y="117744"/>
                  </a:lnTo>
                  <a:lnTo>
                    <a:pt x="1423" y="117960"/>
                  </a:lnTo>
                  <a:lnTo>
                    <a:pt x="1612" y="118161"/>
                  </a:lnTo>
                  <a:lnTo>
                    <a:pt x="1817" y="118346"/>
                  </a:lnTo>
                  <a:lnTo>
                    <a:pt x="2040" y="118532"/>
                  </a:lnTo>
                  <a:lnTo>
                    <a:pt x="2280" y="118717"/>
                  </a:lnTo>
                  <a:lnTo>
                    <a:pt x="2503" y="118887"/>
                  </a:lnTo>
                  <a:lnTo>
                    <a:pt x="2744" y="119041"/>
                  </a:lnTo>
                  <a:lnTo>
                    <a:pt x="3001" y="119181"/>
                  </a:lnTo>
                  <a:lnTo>
                    <a:pt x="3258" y="119320"/>
                  </a:lnTo>
                  <a:lnTo>
                    <a:pt x="3532" y="119443"/>
                  </a:lnTo>
                  <a:lnTo>
                    <a:pt x="3807" y="119551"/>
                  </a:lnTo>
                  <a:lnTo>
                    <a:pt x="4098" y="119644"/>
                  </a:lnTo>
                  <a:lnTo>
                    <a:pt x="4373" y="119752"/>
                  </a:lnTo>
                  <a:lnTo>
                    <a:pt x="4664" y="119830"/>
                  </a:lnTo>
                  <a:lnTo>
                    <a:pt x="4973" y="119891"/>
                  </a:lnTo>
                  <a:lnTo>
                    <a:pt x="5282" y="119938"/>
                  </a:lnTo>
                  <a:lnTo>
                    <a:pt x="5590" y="119969"/>
                  </a:lnTo>
                  <a:lnTo>
                    <a:pt x="5916" y="119984"/>
                  </a:lnTo>
                  <a:lnTo>
                    <a:pt x="6225" y="120000"/>
                  </a:lnTo>
                  <a:lnTo>
                    <a:pt x="61500" y="120000"/>
                  </a:lnTo>
                  <a:lnTo>
                    <a:pt x="113774" y="120000"/>
                  </a:lnTo>
                  <a:lnTo>
                    <a:pt x="114100" y="119984"/>
                  </a:lnTo>
                  <a:lnTo>
                    <a:pt x="114409" y="119969"/>
                  </a:lnTo>
                  <a:lnTo>
                    <a:pt x="114717" y="119938"/>
                  </a:lnTo>
                  <a:lnTo>
                    <a:pt x="115026" y="119891"/>
                  </a:lnTo>
                  <a:lnTo>
                    <a:pt x="115317" y="119830"/>
                  </a:lnTo>
                  <a:lnTo>
                    <a:pt x="115609" y="119752"/>
                  </a:lnTo>
                  <a:lnTo>
                    <a:pt x="115918" y="119644"/>
                  </a:lnTo>
                  <a:lnTo>
                    <a:pt x="116192" y="119551"/>
                  </a:lnTo>
                  <a:lnTo>
                    <a:pt x="116467" y="119443"/>
                  </a:lnTo>
                  <a:lnTo>
                    <a:pt x="116724" y="119320"/>
                  </a:lnTo>
                  <a:lnTo>
                    <a:pt x="116998" y="119181"/>
                  </a:lnTo>
                  <a:lnTo>
                    <a:pt x="117255" y="119041"/>
                  </a:lnTo>
                  <a:lnTo>
                    <a:pt x="117478" y="118887"/>
                  </a:lnTo>
                  <a:lnTo>
                    <a:pt x="117736" y="118717"/>
                  </a:lnTo>
                  <a:lnTo>
                    <a:pt x="117959" y="118532"/>
                  </a:lnTo>
                  <a:lnTo>
                    <a:pt x="118164" y="118346"/>
                  </a:lnTo>
                  <a:lnTo>
                    <a:pt x="118370" y="118161"/>
                  </a:lnTo>
                  <a:lnTo>
                    <a:pt x="118559" y="117960"/>
                  </a:lnTo>
                  <a:lnTo>
                    <a:pt x="118765" y="117759"/>
                  </a:lnTo>
                  <a:lnTo>
                    <a:pt x="118936" y="117527"/>
                  </a:lnTo>
                  <a:lnTo>
                    <a:pt x="119091" y="117295"/>
                  </a:lnTo>
                  <a:lnTo>
                    <a:pt x="119245" y="117064"/>
                  </a:lnTo>
                  <a:lnTo>
                    <a:pt x="119382" y="116832"/>
                  </a:lnTo>
                  <a:lnTo>
                    <a:pt x="119502" y="116569"/>
                  </a:lnTo>
                  <a:lnTo>
                    <a:pt x="119622" y="116322"/>
                  </a:lnTo>
                  <a:lnTo>
                    <a:pt x="119725" y="116059"/>
                  </a:lnTo>
                  <a:lnTo>
                    <a:pt x="119811" y="115812"/>
                  </a:lnTo>
                  <a:lnTo>
                    <a:pt x="119879" y="115518"/>
                  </a:lnTo>
                  <a:lnTo>
                    <a:pt x="119931" y="115256"/>
                  </a:lnTo>
                  <a:lnTo>
                    <a:pt x="119965" y="114978"/>
                  </a:lnTo>
                  <a:lnTo>
                    <a:pt x="119982" y="114684"/>
                  </a:lnTo>
                  <a:lnTo>
                    <a:pt x="120000" y="114406"/>
                  </a:lnTo>
                  <a:lnTo>
                    <a:pt x="120000" y="113123"/>
                  </a:lnTo>
                  <a:lnTo>
                    <a:pt x="120000" y="65701"/>
                  </a:lnTo>
                  <a:lnTo>
                    <a:pt x="120000" y="65408"/>
                  </a:lnTo>
                  <a:lnTo>
                    <a:pt x="119965" y="65114"/>
                  </a:lnTo>
                  <a:lnTo>
                    <a:pt x="119931" y="64821"/>
                  </a:lnTo>
                  <a:lnTo>
                    <a:pt x="119897" y="64527"/>
                  </a:lnTo>
                  <a:lnTo>
                    <a:pt x="119828" y="64218"/>
                  </a:lnTo>
                  <a:lnTo>
                    <a:pt x="119759" y="63924"/>
                  </a:lnTo>
                  <a:lnTo>
                    <a:pt x="119674" y="63615"/>
                  </a:lnTo>
                  <a:lnTo>
                    <a:pt x="119588" y="63306"/>
                  </a:lnTo>
                  <a:lnTo>
                    <a:pt x="119451" y="63013"/>
                  </a:lnTo>
                  <a:lnTo>
                    <a:pt x="119348" y="62704"/>
                  </a:lnTo>
                  <a:lnTo>
                    <a:pt x="119211" y="62395"/>
                  </a:lnTo>
                  <a:lnTo>
                    <a:pt x="119073" y="62101"/>
                  </a:lnTo>
                  <a:lnTo>
                    <a:pt x="118919" y="61807"/>
                  </a:lnTo>
                  <a:lnTo>
                    <a:pt x="118765" y="61498"/>
                  </a:lnTo>
                  <a:lnTo>
                    <a:pt x="118593" y="61220"/>
                  </a:lnTo>
                  <a:lnTo>
                    <a:pt x="118405" y="60927"/>
                  </a:lnTo>
                  <a:lnTo>
                    <a:pt x="118233" y="60648"/>
                  </a:lnTo>
                  <a:lnTo>
                    <a:pt x="118027" y="60370"/>
                  </a:lnTo>
                  <a:lnTo>
                    <a:pt x="117839" y="60092"/>
                  </a:lnTo>
                  <a:lnTo>
                    <a:pt x="117616" y="59830"/>
                  </a:lnTo>
                  <a:lnTo>
                    <a:pt x="117393" y="59567"/>
                  </a:lnTo>
                  <a:lnTo>
                    <a:pt x="117170" y="59320"/>
                  </a:lnTo>
                  <a:lnTo>
                    <a:pt x="116947" y="59072"/>
                  </a:lnTo>
                  <a:lnTo>
                    <a:pt x="116690" y="58841"/>
                  </a:lnTo>
                  <a:lnTo>
                    <a:pt x="116449" y="58624"/>
                  </a:lnTo>
                  <a:lnTo>
                    <a:pt x="116209" y="58392"/>
                  </a:lnTo>
                  <a:lnTo>
                    <a:pt x="115952" y="58192"/>
                  </a:lnTo>
                  <a:lnTo>
                    <a:pt x="115695" y="57991"/>
                  </a:lnTo>
                  <a:lnTo>
                    <a:pt x="115420" y="57805"/>
                  </a:lnTo>
                  <a:lnTo>
                    <a:pt x="115163" y="57635"/>
                  </a:lnTo>
                  <a:lnTo>
                    <a:pt x="114889" y="57465"/>
                  </a:lnTo>
                  <a:lnTo>
                    <a:pt x="114614" y="57311"/>
                  </a:lnTo>
                  <a:close/>
                </a:path>
              </a:pathLst>
            </a:custGeom>
            <a:grpFill/>
            <a:ln>
              <a:noFill/>
            </a:ln>
          </p:spPr>
          <p:txBody>
            <a:bodyPr lIns="60941" tIns="30462" rIns="60941" bIns="30462" anchor="t" anchorCtr="0">
              <a:noAutofit/>
            </a:bodyPr>
            <a:lstStyle/>
            <a:p>
              <a:endParaRPr sz="1200">
                <a:solidFill>
                  <a:schemeClr val="dk1"/>
                </a:solidFill>
                <a:cs typeface="+mn-ea"/>
                <a:sym typeface="+mn-lt"/>
              </a:endParaRPr>
            </a:p>
          </p:txBody>
        </p:sp>
        <p:sp>
          <p:nvSpPr>
            <p:cNvPr id="8" name="Shape 346"/>
            <p:cNvSpPr/>
            <p:nvPr/>
          </p:nvSpPr>
          <p:spPr>
            <a:xfrm>
              <a:off x="9605963" y="3314700"/>
              <a:ext cx="1571624" cy="1981199"/>
            </a:xfrm>
            <a:custGeom>
              <a:avLst/>
              <a:gdLst/>
              <a:ahLst/>
              <a:cxnLst/>
              <a:rect l="0" t="0" r="0" b="0"/>
              <a:pathLst>
                <a:path w="120000" h="120000" extrusionOk="0">
                  <a:moveTo>
                    <a:pt x="0" y="0"/>
                  </a:moveTo>
                  <a:lnTo>
                    <a:pt x="113070" y="40916"/>
                  </a:lnTo>
                  <a:lnTo>
                    <a:pt x="120000" y="120000"/>
                  </a:lnTo>
                  <a:lnTo>
                    <a:pt x="0" y="120000"/>
                  </a:lnTo>
                  <a:lnTo>
                    <a:pt x="0" y="0"/>
                  </a:lnTo>
                  <a:close/>
                </a:path>
              </a:pathLst>
            </a:custGeom>
            <a:grpFill/>
            <a:ln>
              <a:noFill/>
            </a:ln>
          </p:spPr>
          <p:txBody>
            <a:bodyPr lIns="60941" tIns="30462" rIns="60941" bIns="30462" anchor="t" anchorCtr="0">
              <a:noAutofit/>
            </a:bodyPr>
            <a:lstStyle/>
            <a:p>
              <a:endParaRPr sz="1200">
                <a:solidFill>
                  <a:schemeClr val="dk1"/>
                </a:solidFill>
                <a:cs typeface="+mn-ea"/>
                <a:sym typeface="+mn-lt"/>
              </a:endParaRPr>
            </a:p>
          </p:txBody>
        </p:sp>
      </p:grpSp>
      <p:sp>
        <p:nvSpPr>
          <p:cNvPr id="9" name="Shape 347"/>
          <p:cNvSpPr/>
          <p:nvPr/>
        </p:nvSpPr>
        <p:spPr>
          <a:xfrm>
            <a:off x="6328456" y="4498299"/>
            <a:ext cx="1765422" cy="1959756"/>
          </a:xfrm>
          <a:custGeom>
            <a:avLst/>
            <a:gdLst/>
            <a:ahLst/>
            <a:cxnLst/>
            <a:rect l="0" t="0" r="0" b="0"/>
            <a:pathLst>
              <a:path w="120000" h="120000" extrusionOk="0">
                <a:moveTo>
                  <a:pt x="113774" y="0"/>
                </a:moveTo>
                <a:lnTo>
                  <a:pt x="6225" y="0"/>
                </a:lnTo>
                <a:lnTo>
                  <a:pt x="5916" y="15"/>
                </a:lnTo>
                <a:lnTo>
                  <a:pt x="5590" y="30"/>
                </a:lnTo>
                <a:lnTo>
                  <a:pt x="5282" y="61"/>
                </a:lnTo>
                <a:lnTo>
                  <a:pt x="4973" y="108"/>
                </a:lnTo>
                <a:lnTo>
                  <a:pt x="4664" y="169"/>
                </a:lnTo>
                <a:lnTo>
                  <a:pt x="4373" y="247"/>
                </a:lnTo>
                <a:lnTo>
                  <a:pt x="4098" y="355"/>
                </a:lnTo>
                <a:lnTo>
                  <a:pt x="3807" y="448"/>
                </a:lnTo>
                <a:lnTo>
                  <a:pt x="3532" y="556"/>
                </a:lnTo>
                <a:lnTo>
                  <a:pt x="3258" y="679"/>
                </a:lnTo>
                <a:lnTo>
                  <a:pt x="3001" y="818"/>
                </a:lnTo>
                <a:lnTo>
                  <a:pt x="2744" y="958"/>
                </a:lnTo>
                <a:lnTo>
                  <a:pt x="2503" y="1112"/>
                </a:lnTo>
                <a:lnTo>
                  <a:pt x="2280" y="1282"/>
                </a:lnTo>
                <a:lnTo>
                  <a:pt x="2040" y="1467"/>
                </a:lnTo>
                <a:lnTo>
                  <a:pt x="1817" y="1653"/>
                </a:lnTo>
                <a:lnTo>
                  <a:pt x="1612" y="1838"/>
                </a:lnTo>
                <a:lnTo>
                  <a:pt x="1423" y="2039"/>
                </a:lnTo>
                <a:lnTo>
                  <a:pt x="1251" y="2255"/>
                </a:lnTo>
                <a:lnTo>
                  <a:pt x="1063" y="2487"/>
                </a:lnTo>
                <a:lnTo>
                  <a:pt x="891" y="2704"/>
                </a:lnTo>
                <a:lnTo>
                  <a:pt x="754" y="2935"/>
                </a:lnTo>
                <a:lnTo>
                  <a:pt x="617" y="3167"/>
                </a:lnTo>
                <a:lnTo>
                  <a:pt x="497" y="3430"/>
                </a:lnTo>
                <a:lnTo>
                  <a:pt x="377" y="3677"/>
                </a:lnTo>
                <a:lnTo>
                  <a:pt x="274" y="3940"/>
                </a:lnTo>
                <a:lnTo>
                  <a:pt x="188" y="4202"/>
                </a:lnTo>
                <a:lnTo>
                  <a:pt x="120" y="4481"/>
                </a:lnTo>
                <a:lnTo>
                  <a:pt x="68" y="4743"/>
                </a:lnTo>
                <a:lnTo>
                  <a:pt x="34" y="5021"/>
                </a:lnTo>
                <a:lnTo>
                  <a:pt x="0" y="5315"/>
                </a:lnTo>
                <a:lnTo>
                  <a:pt x="0" y="5593"/>
                </a:lnTo>
                <a:lnTo>
                  <a:pt x="0" y="116538"/>
                </a:lnTo>
                <a:lnTo>
                  <a:pt x="0" y="116832"/>
                </a:lnTo>
                <a:lnTo>
                  <a:pt x="17" y="117110"/>
                </a:lnTo>
                <a:lnTo>
                  <a:pt x="51" y="117357"/>
                </a:lnTo>
                <a:lnTo>
                  <a:pt x="102" y="117620"/>
                </a:lnTo>
                <a:lnTo>
                  <a:pt x="154" y="117852"/>
                </a:lnTo>
                <a:lnTo>
                  <a:pt x="240" y="118083"/>
                </a:lnTo>
                <a:lnTo>
                  <a:pt x="325" y="118284"/>
                </a:lnTo>
                <a:lnTo>
                  <a:pt x="428" y="118485"/>
                </a:lnTo>
                <a:lnTo>
                  <a:pt x="531" y="118702"/>
                </a:lnTo>
                <a:lnTo>
                  <a:pt x="651" y="118872"/>
                </a:lnTo>
                <a:lnTo>
                  <a:pt x="771" y="119041"/>
                </a:lnTo>
                <a:lnTo>
                  <a:pt x="926" y="119181"/>
                </a:lnTo>
                <a:lnTo>
                  <a:pt x="1063" y="119320"/>
                </a:lnTo>
                <a:lnTo>
                  <a:pt x="1217" y="119459"/>
                </a:lnTo>
                <a:lnTo>
                  <a:pt x="1406" y="119582"/>
                </a:lnTo>
                <a:lnTo>
                  <a:pt x="1577" y="119675"/>
                </a:lnTo>
                <a:lnTo>
                  <a:pt x="1766" y="119768"/>
                </a:lnTo>
                <a:lnTo>
                  <a:pt x="1955" y="119845"/>
                </a:lnTo>
                <a:lnTo>
                  <a:pt x="2178" y="119907"/>
                </a:lnTo>
                <a:lnTo>
                  <a:pt x="2383" y="119953"/>
                </a:lnTo>
                <a:lnTo>
                  <a:pt x="2589" y="119984"/>
                </a:lnTo>
                <a:lnTo>
                  <a:pt x="2812" y="120000"/>
                </a:lnTo>
                <a:lnTo>
                  <a:pt x="3052" y="120000"/>
                </a:lnTo>
                <a:lnTo>
                  <a:pt x="3292" y="119984"/>
                </a:lnTo>
                <a:lnTo>
                  <a:pt x="3532" y="119969"/>
                </a:lnTo>
                <a:lnTo>
                  <a:pt x="3790" y="119922"/>
                </a:lnTo>
                <a:lnTo>
                  <a:pt x="4047" y="119860"/>
                </a:lnTo>
                <a:lnTo>
                  <a:pt x="4304" y="119799"/>
                </a:lnTo>
                <a:lnTo>
                  <a:pt x="4561" y="119706"/>
                </a:lnTo>
                <a:lnTo>
                  <a:pt x="4836" y="119613"/>
                </a:lnTo>
                <a:lnTo>
                  <a:pt x="5110" y="119474"/>
                </a:lnTo>
                <a:lnTo>
                  <a:pt x="5385" y="119335"/>
                </a:lnTo>
                <a:lnTo>
                  <a:pt x="34900" y="104038"/>
                </a:lnTo>
                <a:lnTo>
                  <a:pt x="48517" y="96976"/>
                </a:lnTo>
                <a:lnTo>
                  <a:pt x="74140" y="83672"/>
                </a:lnTo>
                <a:lnTo>
                  <a:pt x="114614" y="62688"/>
                </a:lnTo>
                <a:lnTo>
                  <a:pt x="114940" y="62518"/>
                </a:lnTo>
                <a:lnTo>
                  <a:pt x="115249" y="62302"/>
                </a:lnTo>
                <a:lnTo>
                  <a:pt x="115558" y="62086"/>
                </a:lnTo>
                <a:lnTo>
                  <a:pt x="115883" y="61869"/>
                </a:lnTo>
                <a:lnTo>
                  <a:pt x="116312" y="61514"/>
                </a:lnTo>
                <a:lnTo>
                  <a:pt x="116724" y="61112"/>
                </a:lnTo>
                <a:lnTo>
                  <a:pt x="117135" y="60710"/>
                </a:lnTo>
                <a:lnTo>
                  <a:pt x="117513" y="60278"/>
                </a:lnTo>
                <a:lnTo>
                  <a:pt x="117873" y="59830"/>
                </a:lnTo>
                <a:lnTo>
                  <a:pt x="118216" y="59351"/>
                </a:lnTo>
                <a:lnTo>
                  <a:pt x="118525" y="58872"/>
                </a:lnTo>
                <a:lnTo>
                  <a:pt x="118833" y="58377"/>
                </a:lnTo>
                <a:lnTo>
                  <a:pt x="119091" y="57883"/>
                </a:lnTo>
                <a:lnTo>
                  <a:pt x="119313" y="57357"/>
                </a:lnTo>
                <a:lnTo>
                  <a:pt x="119502" y="56847"/>
                </a:lnTo>
                <a:lnTo>
                  <a:pt x="119691" y="56322"/>
                </a:lnTo>
                <a:lnTo>
                  <a:pt x="119828" y="55812"/>
                </a:lnTo>
                <a:lnTo>
                  <a:pt x="119914" y="55302"/>
                </a:lnTo>
                <a:lnTo>
                  <a:pt x="119948" y="55055"/>
                </a:lnTo>
                <a:lnTo>
                  <a:pt x="119982" y="54808"/>
                </a:lnTo>
                <a:lnTo>
                  <a:pt x="120000" y="54560"/>
                </a:lnTo>
                <a:lnTo>
                  <a:pt x="120000" y="54298"/>
                </a:lnTo>
                <a:lnTo>
                  <a:pt x="120000" y="46263"/>
                </a:lnTo>
                <a:lnTo>
                  <a:pt x="120000" y="5593"/>
                </a:lnTo>
                <a:lnTo>
                  <a:pt x="120000" y="5315"/>
                </a:lnTo>
                <a:lnTo>
                  <a:pt x="119965" y="5021"/>
                </a:lnTo>
                <a:lnTo>
                  <a:pt x="119931" y="4743"/>
                </a:lnTo>
                <a:lnTo>
                  <a:pt x="119879" y="4481"/>
                </a:lnTo>
                <a:lnTo>
                  <a:pt x="119811" y="4202"/>
                </a:lnTo>
                <a:lnTo>
                  <a:pt x="119725" y="3940"/>
                </a:lnTo>
                <a:lnTo>
                  <a:pt x="119622" y="3677"/>
                </a:lnTo>
                <a:lnTo>
                  <a:pt x="119502" y="3430"/>
                </a:lnTo>
                <a:lnTo>
                  <a:pt x="119382" y="3167"/>
                </a:lnTo>
                <a:lnTo>
                  <a:pt x="119245" y="2935"/>
                </a:lnTo>
                <a:lnTo>
                  <a:pt x="119091" y="2704"/>
                </a:lnTo>
                <a:lnTo>
                  <a:pt x="118936" y="2487"/>
                </a:lnTo>
                <a:lnTo>
                  <a:pt x="118765" y="2255"/>
                </a:lnTo>
                <a:lnTo>
                  <a:pt x="118559" y="2039"/>
                </a:lnTo>
                <a:lnTo>
                  <a:pt x="118370" y="1838"/>
                </a:lnTo>
                <a:lnTo>
                  <a:pt x="118164" y="1653"/>
                </a:lnTo>
                <a:lnTo>
                  <a:pt x="117959" y="1467"/>
                </a:lnTo>
                <a:lnTo>
                  <a:pt x="117736" y="1282"/>
                </a:lnTo>
                <a:lnTo>
                  <a:pt x="117478" y="1112"/>
                </a:lnTo>
                <a:lnTo>
                  <a:pt x="117255" y="958"/>
                </a:lnTo>
                <a:lnTo>
                  <a:pt x="116998" y="818"/>
                </a:lnTo>
                <a:lnTo>
                  <a:pt x="116724" y="679"/>
                </a:lnTo>
                <a:lnTo>
                  <a:pt x="116467" y="556"/>
                </a:lnTo>
                <a:lnTo>
                  <a:pt x="116192" y="448"/>
                </a:lnTo>
                <a:lnTo>
                  <a:pt x="115918" y="355"/>
                </a:lnTo>
                <a:lnTo>
                  <a:pt x="115609" y="247"/>
                </a:lnTo>
                <a:lnTo>
                  <a:pt x="115317" y="169"/>
                </a:lnTo>
                <a:lnTo>
                  <a:pt x="115026" y="108"/>
                </a:lnTo>
                <a:lnTo>
                  <a:pt x="114717" y="61"/>
                </a:lnTo>
                <a:lnTo>
                  <a:pt x="114409" y="30"/>
                </a:lnTo>
                <a:lnTo>
                  <a:pt x="114100" y="15"/>
                </a:lnTo>
                <a:lnTo>
                  <a:pt x="113774" y="0"/>
                </a:lnTo>
                <a:close/>
              </a:path>
            </a:pathLst>
          </a:custGeom>
          <a:gradFill>
            <a:gsLst>
              <a:gs pos="88000">
                <a:srgbClr val="55AADC"/>
              </a:gs>
              <a:gs pos="0">
                <a:srgbClr val="D0358C"/>
              </a:gs>
            </a:gsLst>
            <a:lin ang="5400000" scaled="1"/>
          </a:gradFill>
          <a:ln>
            <a:noFill/>
          </a:ln>
        </p:spPr>
        <p:txBody>
          <a:bodyPr lIns="60941" tIns="30462" rIns="60941" bIns="30462" anchor="t" anchorCtr="0">
            <a:noAutofit/>
          </a:bodyPr>
          <a:lstStyle/>
          <a:p>
            <a:endParaRPr sz="1200">
              <a:solidFill>
                <a:schemeClr val="dk1"/>
              </a:solidFill>
              <a:cs typeface="+mn-ea"/>
              <a:sym typeface="+mn-lt"/>
            </a:endParaRPr>
          </a:p>
        </p:txBody>
      </p:sp>
      <p:sp>
        <p:nvSpPr>
          <p:cNvPr id="19" name="Google Shape;86;p19"/>
          <p:cNvSpPr txBox="1"/>
          <p:nvPr/>
        </p:nvSpPr>
        <p:spPr>
          <a:xfrm>
            <a:off x="2785110" y="2164080"/>
            <a:ext cx="1053465" cy="43434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sz="2400" b="0" i="0" u="none" strike="noStrike" cap="none" dirty="0">
                <a:solidFill>
                  <a:schemeClr val="bg1"/>
                </a:solidFill>
                <a:cs typeface="+mn-ea"/>
                <a:sym typeface="+mn-lt"/>
              </a:rPr>
              <a:t>读者</a:t>
            </a:r>
            <a:endParaRPr lang="zh-CN" sz="2400" b="0" i="0" u="none" strike="noStrike" cap="none" dirty="0">
              <a:solidFill>
                <a:schemeClr val="bg1"/>
              </a:solidFill>
              <a:cs typeface="+mn-ea"/>
              <a:sym typeface="+mn-lt"/>
            </a:endParaRPr>
          </a:p>
        </p:txBody>
      </p:sp>
      <p:sp>
        <p:nvSpPr>
          <p:cNvPr id="20" name="文本框 19"/>
          <p:cNvSpPr txBox="1"/>
          <p:nvPr/>
        </p:nvSpPr>
        <p:spPr>
          <a:xfrm>
            <a:off x="1800225" y="2767330"/>
            <a:ext cx="2038350" cy="106045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just">
              <a:lnSpc>
                <a:spcPct val="150000"/>
              </a:lnSpc>
            </a:pPr>
            <a:r>
              <a:rPr lang="zh-CN" altLang="en-US" sz="1400" dirty="0">
                <a:solidFill>
                  <a:schemeClr val="bg1"/>
                </a:solidFill>
                <a:cs typeface="+mn-ea"/>
                <a:sym typeface="+mn-lt"/>
              </a:rPr>
              <a:t>读者是一群愿意在元宇宙图书馆进行阅读、</a:t>
            </a:r>
            <a:r>
              <a:rPr lang="zh-CN" altLang="en-US" sz="1400" dirty="0">
                <a:solidFill>
                  <a:schemeClr val="bg1"/>
                </a:solidFill>
                <a:cs typeface="+mn-ea"/>
                <a:sym typeface="+mn-lt"/>
              </a:rPr>
              <a:t>交互、消费行为的</a:t>
            </a:r>
            <a:r>
              <a:rPr lang="zh-CN" altLang="en-US" sz="1400" dirty="0">
                <a:solidFill>
                  <a:schemeClr val="bg1"/>
                </a:solidFill>
                <a:cs typeface="+mn-ea"/>
                <a:sym typeface="+mn-lt"/>
              </a:rPr>
              <a:t>用户</a:t>
            </a:r>
            <a:endParaRPr lang="en-US" altLang="zh-CN" sz="1400" dirty="0">
              <a:solidFill>
                <a:schemeClr val="bg1"/>
              </a:solidFill>
              <a:cs typeface="+mn-ea"/>
              <a:sym typeface="+mn-lt"/>
            </a:endParaRPr>
          </a:p>
        </p:txBody>
      </p:sp>
      <p:sp>
        <p:nvSpPr>
          <p:cNvPr id="21" name="Google Shape;86;p19"/>
          <p:cNvSpPr txBox="1"/>
          <p:nvPr/>
        </p:nvSpPr>
        <p:spPr>
          <a:xfrm>
            <a:off x="834121" y="4085549"/>
            <a:ext cx="3004211" cy="434269"/>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zh-CN" altLang="en-US" sz="2400" b="0" i="0" u="none" strike="noStrike" cap="none" dirty="0">
                <a:solidFill>
                  <a:schemeClr val="bg1"/>
                </a:solidFill>
                <a:cs typeface="+mn-ea"/>
                <a:sym typeface="+mn-lt"/>
              </a:rPr>
              <a:t>项目</a:t>
            </a:r>
            <a:r>
              <a:rPr lang="zh-CN" altLang="en-US" sz="2400" b="0" i="0" u="none" strike="noStrike" cap="none" dirty="0">
                <a:solidFill>
                  <a:schemeClr val="bg1"/>
                </a:solidFill>
                <a:cs typeface="+mn-ea"/>
                <a:sym typeface="+mn-lt"/>
              </a:rPr>
              <a:t>团队</a:t>
            </a:r>
            <a:endParaRPr lang="zh-CN" altLang="en-US" sz="2400" b="0" i="0" u="none" strike="noStrike" cap="none" dirty="0">
              <a:solidFill>
                <a:schemeClr val="bg1"/>
              </a:solidFill>
              <a:cs typeface="+mn-ea"/>
              <a:sym typeface="+mn-lt"/>
            </a:endParaRPr>
          </a:p>
        </p:txBody>
      </p:sp>
      <p:sp>
        <p:nvSpPr>
          <p:cNvPr id="22" name="文本框 21"/>
          <p:cNvSpPr txBox="1"/>
          <p:nvPr/>
        </p:nvSpPr>
        <p:spPr>
          <a:xfrm>
            <a:off x="2631440" y="4612005"/>
            <a:ext cx="987425" cy="73723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gn="r">
              <a:lnSpc>
                <a:spcPct val="150000"/>
              </a:lnSpc>
            </a:pPr>
            <a:r>
              <a:rPr lang="zh-CN" altLang="en-US" sz="1400" dirty="0">
                <a:solidFill>
                  <a:schemeClr val="bg1"/>
                </a:solidFill>
                <a:cs typeface="+mn-ea"/>
                <a:sym typeface="+mn-lt"/>
              </a:rPr>
              <a:t>运营</a:t>
            </a:r>
            <a:r>
              <a:rPr lang="zh-CN" altLang="en-US" sz="1400" dirty="0">
                <a:solidFill>
                  <a:schemeClr val="bg1"/>
                </a:solidFill>
                <a:cs typeface="+mn-ea"/>
                <a:sym typeface="+mn-lt"/>
              </a:rPr>
              <a:t>团队</a:t>
            </a:r>
            <a:endParaRPr lang="zh-CN" altLang="en-US" sz="1400" dirty="0">
              <a:solidFill>
                <a:schemeClr val="bg1"/>
              </a:solidFill>
              <a:cs typeface="+mn-ea"/>
              <a:sym typeface="+mn-lt"/>
            </a:endParaRPr>
          </a:p>
          <a:p>
            <a:pPr algn="r">
              <a:lnSpc>
                <a:spcPct val="150000"/>
              </a:lnSpc>
            </a:pPr>
            <a:r>
              <a:rPr lang="zh-CN" altLang="en-US" sz="1400" dirty="0">
                <a:solidFill>
                  <a:schemeClr val="bg1"/>
                </a:solidFill>
                <a:cs typeface="+mn-ea"/>
                <a:sym typeface="+mn-lt"/>
              </a:rPr>
              <a:t>开发</a:t>
            </a:r>
            <a:r>
              <a:rPr lang="zh-CN" altLang="en-US" sz="1400" dirty="0">
                <a:solidFill>
                  <a:schemeClr val="bg1"/>
                </a:solidFill>
                <a:cs typeface="+mn-ea"/>
                <a:sym typeface="+mn-lt"/>
              </a:rPr>
              <a:t>团队</a:t>
            </a:r>
            <a:endParaRPr lang="zh-CN" altLang="en-US" sz="1400" dirty="0">
              <a:solidFill>
                <a:schemeClr val="bg1"/>
              </a:solidFill>
              <a:cs typeface="+mn-ea"/>
              <a:sym typeface="+mn-lt"/>
            </a:endParaRPr>
          </a:p>
        </p:txBody>
      </p:sp>
      <p:sp>
        <p:nvSpPr>
          <p:cNvPr id="23" name="Google Shape;86;p19"/>
          <p:cNvSpPr txBox="1"/>
          <p:nvPr/>
        </p:nvSpPr>
        <p:spPr>
          <a:xfrm>
            <a:off x="8424334" y="2163984"/>
            <a:ext cx="3004211"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zh-CN" sz="2400" b="0" i="0" u="none" strike="noStrike" cap="none" dirty="0">
                <a:solidFill>
                  <a:schemeClr val="bg1"/>
                </a:solidFill>
                <a:cs typeface="+mn-ea"/>
                <a:sym typeface="+mn-lt"/>
              </a:rPr>
              <a:t>创作者</a:t>
            </a:r>
            <a:endParaRPr lang="zh-CN" sz="2400" b="0" i="0" u="none" strike="noStrike" cap="none" dirty="0">
              <a:solidFill>
                <a:schemeClr val="bg1"/>
              </a:solidFill>
              <a:cs typeface="+mn-ea"/>
              <a:sym typeface="+mn-lt"/>
            </a:endParaRPr>
          </a:p>
        </p:txBody>
      </p:sp>
      <p:sp>
        <p:nvSpPr>
          <p:cNvPr id="25" name="Google Shape;86;p19"/>
          <p:cNvSpPr txBox="1"/>
          <p:nvPr/>
        </p:nvSpPr>
        <p:spPr>
          <a:xfrm>
            <a:off x="8424334" y="4085549"/>
            <a:ext cx="3004211" cy="434269"/>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None/>
            </a:pPr>
            <a:r>
              <a:rPr lang="zh-CN" altLang="en-US" sz="2400" b="0" i="0" u="none" strike="noStrike" cap="none" dirty="0">
                <a:solidFill>
                  <a:schemeClr val="bg1"/>
                </a:solidFill>
                <a:cs typeface="+mn-ea"/>
                <a:sym typeface="+mn-lt"/>
              </a:rPr>
              <a:t>投资者</a:t>
            </a:r>
            <a:endParaRPr lang="zh-CN" altLang="en-US" sz="2400" b="0" i="0" u="none" strike="noStrike" cap="none" dirty="0">
              <a:solidFill>
                <a:schemeClr val="bg1"/>
              </a:solidFill>
              <a:cs typeface="+mn-ea"/>
              <a:sym typeface="+mn-lt"/>
            </a:endParaRPr>
          </a:p>
        </p:txBody>
      </p:sp>
      <p:sp>
        <p:nvSpPr>
          <p:cNvPr id="26" name="文本框 25"/>
          <p:cNvSpPr txBox="1"/>
          <p:nvPr/>
        </p:nvSpPr>
        <p:spPr>
          <a:xfrm>
            <a:off x="8492031" y="4541860"/>
            <a:ext cx="2824768" cy="1060450"/>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lstStyle/>
          <a:p>
            <a:pPr>
              <a:lnSpc>
                <a:spcPct val="150000"/>
              </a:lnSpc>
            </a:pPr>
            <a:r>
              <a:rPr lang="zh-CN" altLang="en-US" sz="1400" dirty="0">
                <a:solidFill>
                  <a:schemeClr val="bg1"/>
                </a:solidFill>
                <a:cs typeface="+mn-ea"/>
                <a:sym typeface="+mn-lt"/>
              </a:rPr>
              <a:t>收藏家</a:t>
            </a:r>
            <a:br>
              <a:rPr lang="zh-CN" altLang="en-US" sz="1400" dirty="0">
                <a:solidFill>
                  <a:schemeClr val="bg1"/>
                </a:solidFill>
                <a:cs typeface="+mn-ea"/>
                <a:sym typeface="+mn-lt"/>
              </a:rPr>
            </a:br>
            <a:r>
              <a:rPr lang="zh-CN" altLang="en-US" sz="1400" dirty="0">
                <a:solidFill>
                  <a:schemeClr val="bg1"/>
                </a:solidFill>
                <a:cs typeface="+mn-ea"/>
                <a:sym typeface="+mn-lt"/>
              </a:rPr>
              <a:t>商业</a:t>
            </a:r>
            <a:r>
              <a:rPr lang="zh-CN" altLang="en-US" sz="1400" dirty="0">
                <a:solidFill>
                  <a:schemeClr val="bg1"/>
                </a:solidFill>
                <a:cs typeface="+mn-ea"/>
                <a:sym typeface="+mn-lt"/>
              </a:rPr>
              <a:t>高手</a:t>
            </a:r>
            <a:endParaRPr lang="zh-CN" altLang="en-US" sz="1400" dirty="0">
              <a:solidFill>
                <a:schemeClr val="bg1"/>
              </a:solidFill>
              <a:cs typeface="+mn-ea"/>
              <a:sym typeface="+mn-lt"/>
            </a:endParaRPr>
          </a:p>
          <a:p>
            <a:pPr>
              <a:lnSpc>
                <a:spcPct val="150000"/>
              </a:lnSpc>
            </a:pPr>
            <a:r>
              <a:rPr lang="zh-CN" altLang="en-US" sz="1400" dirty="0">
                <a:solidFill>
                  <a:schemeClr val="bg1"/>
                </a:solidFill>
                <a:cs typeface="+mn-ea"/>
                <a:sym typeface="+mn-lt"/>
              </a:rPr>
              <a:t>炒</a:t>
            </a:r>
            <a:r>
              <a:rPr lang="zh-CN" altLang="en-US" sz="1400" dirty="0">
                <a:solidFill>
                  <a:schemeClr val="bg1"/>
                </a:solidFill>
                <a:cs typeface="+mn-ea"/>
                <a:sym typeface="+mn-lt"/>
              </a:rPr>
              <a:t>家</a:t>
            </a:r>
            <a:endParaRPr lang="zh-CN" altLang="en-US" sz="1400" dirty="0">
              <a:solidFill>
                <a:schemeClr val="bg1"/>
              </a:solidFill>
              <a:cs typeface="+mn-ea"/>
              <a:sym typeface="+mn-lt"/>
            </a:endParaRPr>
          </a:p>
        </p:txBody>
      </p:sp>
      <p:pic>
        <p:nvPicPr>
          <p:cNvPr id="48" name="图片 47"/>
          <p:cNvPicPr>
            <a:picLocks noChangeAspect="1"/>
          </p:cNvPicPr>
          <p:nvPr/>
        </p:nvPicPr>
        <p:blipFill>
          <a:blip r:embed="rId1"/>
          <a:stretch>
            <a:fillRect/>
          </a:stretch>
        </p:blipFill>
        <p:spPr>
          <a:xfrm>
            <a:off x="4126865" y="2598420"/>
            <a:ext cx="1677670" cy="1198880"/>
          </a:xfrm>
          <a:prstGeom prst="rect">
            <a:avLst/>
          </a:prstGeom>
        </p:spPr>
      </p:pic>
      <p:pic>
        <p:nvPicPr>
          <p:cNvPr id="49" name="图片 48"/>
          <p:cNvPicPr>
            <a:picLocks noChangeAspect="1"/>
          </p:cNvPicPr>
          <p:nvPr/>
        </p:nvPicPr>
        <p:blipFill>
          <a:blip r:embed="rId2"/>
          <a:stretch>
            <a:fillRect/>
          </a:stretch>
        </p:blipFill>
        <p:spPr>
          <a:xfrm>
            <a:off x="6301740" y="2548890"/>
            <a:ext cx="1189990" cy="1189990"/>
          </a:xfrm>
          <a:prstGeom prst="rect">
            <a:avLst/>
          </a:prstGeom>
        </p:spPr>
      </p:pic>
      <p:pic>
        <p:nvPicPr>
          <p:cNvPr id="51" name="图片 50"/>
          <p:cNvPicPr>
            <a:picLocks noChangeAspect="1"/>
          </p:cNvPicPr>
          <p:nvPr/>
        </p:nvPicPr>
        <p:blipFill>
          <a:blip r:embed="rId3"/>
          <a:stretch>
            <a:fillRect/>
          </a:stretch>
        </p:blipFill>
        <p:spPr>
          <a:xfrm>
            <a:off x="4188460" y="4569460"/>
            <a:ext cx="1671955" cy="1194435"/>
          </a:xfrm>
          <a:prstGeom prst="rect">
            <a:avLst/>
          </a:prstGeom>
        </p:spPr>
      </p:pic>
      <p:pic>
        <p:nvPicPr>
          <p:cNvPr id="52" name="图片 51"/>
          <p:cNvPicPr>
            <a:picLocks noChangeAspect="1"/>
          </p:cNvPicPr>
          <p:nvPr/>
        </p:nvPicPr>
        <p:blipFill>
          <a:blip r:embed="rId4"/>
          <a:stretch>
            <a:fillRect/>
          </a:stretch>
        </p:blipFill>
        <p:spPr>
          <a:xfrm>
            <a:off x="6430010" y="4610100"/>
            <a:ext cx="1173480" cy="1173480"/>
          </a:xfrm>
          <a:prstGeom prst="rect">
            <a:avLst/>
          </a:prstGeom>
        </p:spPr>
      </p:pic>
      <p:sp>
        <p:nvSpPr>
          <p:cNvPr id="53" name="文本框 52"/>
          <p:cNvSpPr txBox="1"/>
          <p:nvPr/>
        </p:nvSpPr>
        <p:spPr>
          <a:xfrm>
            <a:off x="8424545" y="2767330"/>
            <a:ext cx="1705610" cy="1383665"/>
          </a:xfrm>
          <a:prstGeom prst="rect">
            <a:avLst/>
          </a:prstGeom>
          <a:noFill/>
          <a:extLst>
            <a:ext uri="{909E8E84-426E-40DD-AFC4-6F175D3DCCD1}">
              <a14:hiddenFill xmlns:a14="http://schemas.microsoft.com/office/drawing/2010/main">
                <a:solidFill>
                  <a:srgbClr val="E84C53"/>
                </a:solidFill>
              </a14:hiddenFill>
            </a:ext>
          </a:extLst>
        </p:spPr>
        <p:txBody>
          <a:bodyPr wrap="square" rtlCol="0">
            <a:spAutoFit/>
          </a:bodyPr>
          <a:p>
            <a:pPr algn="just">
              <a:lnSpc>
                <a:spcPct val="150000"/>
              </a:lnSpc>
            </a:pPr>
            <a:r>
              <a:rPr lang="zh-CN" altLang="en-US" sz="1400" dirty="0">
                <a:solidFill>
                  <a:schemeClr val="bg1"/>
                </a:solidFill>
                <a:cs typeface="+mn-ea"/>
                <a:sym typeface="+mn-lt"/>
              </a:rPr>
              <a:t>内容创作者</a:t>
            </a:r>
            <a:endParaRPr lang="zh-CN" altLang="en-US" sz="1400" dirty="0">
              <a:solidFill>
                <a:schemeClr val="bg1"/>
              </a:solidFill>
              <a:cs typeface="+mn-ea"/>
              <a:sym typeface="+mn-lt"/>
            </a:endParaRPr>
          </a:p>
          <a:p>
            <a:pPr algn="just">
              <a:lnSpc>
                <a:spcPct val="150000"/>
              </a:lnSpc>
            </a:pPr>
            <a:r>
              <a:rPr lang="zh-CN" altLang="en-US" sz="1400" dirty="0">
                <a:solidFill>
                  <a:schemeClr val="bg1"/>
                </a:solidFill>
                <a:cs typeface="+mn-ea"/>
                <a:sym typeface="+mn-lt"/>
              </a:rPr>
              <a:t>场景创作</a:t>
            </a:r>
            <a:r>
              <a:rPr lang="zh-CN" altLang="en-US" sz="1400" dirty="0">
                <a:solidFill>
                  <a:schemeClr val="bg1"/>
                </a:solidFill>
                <a:cs typeface="+mn-ea"/>
                <a:sym typeface="+mn-lt"/>
              </a:rPr>
              <a:t>者</a:t>
            </a:r>
            <a:endParaRPr lang="zh-CN" altLang="en-US" sz="1400" dirty="0">
              <a:solidFill>
                <a:schemeClr val="bg1"/>
              </a:solidFill>
              <a:cs typeface="+mn-ea"/>
              <a:sym typeface="+mn-lt"/>
            </a:endParaRPr>
          </a:p>
          <a:p>
            <a:pPr algn="just">
              <a:lnSpc>
                <a:spcPct val="150000"/>
              </a:lnSpc>
            </a:pPr>
            <a:r>
              <a:rPr lang="zh-CN" altLang="en-US" sz="1400" dirty="0">
                <a:solidFill>
                  <a:schemeClr val="bg1"/>
                </a:solidFill>
                <a:cs typeface="+mn-ea"/>
                <a:sym typeface="+mn-lt"/>
              </a:rPr>
              <a:t>个性人物</a:t>
            </a:r>
            <a:r>
              <a:rPr lang="zh-CN" altLang="en-US" sz="1400" dirty="0">
                <a:solidFill>
                  <a:schemeClr val="bg1"/>
                </a:solidFill>
                <a:cs typeface="+mn-ea"/>
                <a:sym typeface="+mn-lt"/>
              </a:rPr>
              <a:t>创作者</a:t>
            </a:r>
            <a:endParaRPr lang="zh-CN" altLang="en-US" sz="1400" dirty="0">
              <a:solidFill>
                <a:schemeClr val="bg1"/>
              </a:solidFill>
              <a:cs typeface="+mn-ea"/>
              <a:sym typeface="+mn-lt"/>
            </a:endParaRPr>
          </a:p>
          <a:p>
            <a:pPr algn="just">
              <a:lnSpc>
                <a:spcPct val="150000"/>
              </a:lnSpc>
            </a:pPr>
            <a:endParaRPr lang="zh-CN" altLang="en-US" sz="1400" dirty="0">
              <a:solidFill>
                <a:schemeClr val="bg1"/>
              </a:solidFill>
              <a:cs typeface="+mn-ea"/>
              <a:sym typeface="+mn-lt"/>
            </a:endParaRPr>
          </a:p>
        </p:txBody>
      </p:sp>
      <p:sp>
        <p:nvSpPr>
          <p:cNvPr id="2" name="椭圆 1"/>
          <p:cNvSpPr/>
          <p:nvPr/>
        </p:nvSpPr>
        <p:spPr>
          <a:xfrm>
            <a:off x="5598160" y="3738880"/>
            <a:ext cx="876300" cy="797560"/>
          </a:xfrm>
          <a:prstGeom prst="ellipse">
            <a:avLst/>
          </a:prstGeom>
          <a:gradFill>
            <a:gsLst>
              <a:gs pos="0">
                <a:srgbClr val="55AADC"/>
              </a:gs>
              <a:gs pos="100000">
                <a:srgbClr val="D0358C"/>
              </a:gs>
            </a:gsLst>
            <a:lin ang="540000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Google Shape;86;p19"/>
          <p:cNvSpPr txBox="1"/>
          <p:nvPr/>
        </p:nvSpPr>
        <p:spPr>
          <a:xfrm>
            <a:off x="5604510" y="3905885"/>
            <a:ext cx="870585" cy="434340"/>
          </a:xfrm>
          <a:prstGeom prst="rect">
            <a:avLst/>
          </a:prstGeom>
          <a:noFill/>
          <a:ln>
            <a:noFill/>
          </a:ln>
        </p:spPr>
        <p:txBody>
          <a:bodyPr spcFirstLastPara="1" wrap="square" lIns="91425" tIns="45700" rIns="91425" bIns="45700" anchor="t" anchorCtr="0">
            <a:noAutofit/>
          </a:bodyPr>
          <a:p>
            <a:pPr marL="0" marR="0" lvl="0" indent="0" algn="r" rtl="0">
              <a:spcBef>
                <a:spcPts val="0"/>
              </a:spcBef>
              <a:spcAft>
                <a:spcPts val="0"/>
              </a:spcAft>
              <a:buNone/>
            </a:pPr>
            <a:r>
              <a:rPr lang="en-US" altLang="zh-CN" sz="2400" b="0" i="0" u="none" strike="noStrike" cap="none" dirty="0">
                <a:solidFill>
                  <a:schemeClr val="bg1"/>
                </a:solidFill>
                <a:cs typeface="+mn-ea"/>
                <a:sym typeface="+mn-lt"/>
              </a:rPr>
              <a:t>DAO</a:t>
            </a:r>
            <a:endParaRPr lang="en-US" altLang="zh-CN" sz="2400" b="0" i="0" u="none" strike="noStrike" cap="none" dirty="0">
              <a:solidFill>
                <a:schemeClr val="bg1"/>
              </a:solidFill>
              <a:cs typeface="+mn-ea"/>
              <a:sym typeface="+mn-lt"/>
            </a:endParaRPr>
          </a:p>
        </p:txBody>
      </p:sp>
    </p:spTree>
  </p:cSld>
  <p:clrMapOvr>
    <a:masterClrMapping/>
  </p:clrMapOvr>
  <p:transition spd="slow" advTm="0">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500"/>
                                        <p:tgtEl>
                                          <p:spTgt spid="19"/>
                                        </p:tgtEl>
                                      </p:cBhvr>
                                    </p:animEffect>
                                  </p:childTnLst>
                                </p:cTn>
                              </p:par>
                            </p:childTnLst>
                          </p:cTn>
                        </p:par>
                        <p:par>
                          <p:cTn id="15" fill="hold">
                            <p:stCondLst>
                              <p:cond delay="500"/>
                            </p:stCondLst>
                            <p:childTnLst>
                              <p:par>
                                <p:cTn id="16" presetID="12" presetClass="entr" presetSubtype="4" fill="hold" grpId="0" nodeType="afterEffect">
                                  <p:stCondLst>
                                    <p:cond delay="0"/>
                                  </p:stCondLst>
                                  <p:childTnLst>
                                    <p:set>
                                      <p:cBhvr>
                                        <p:cTn id="17" dur="1" fill="hold">
                                          <p:stCondLst>
                                            <p:cond delay="0"/>
                                          </p:stCondLst>
                                        </p:cTn>
                                        <p:tgtEl>
                                          <p:spTgt spid="20"/>
                                        </p:tgtEl>
                                        <p:attrNameLst>
                                          <p:attrName>style.visibility</p:attrName>
                                        </p:attrNameLst>
                                      </p:cBhvr>
                                      <p:to>
                                        <p:strVal val="visible"/>
                                      </p:to>
                                    </p:set>
                                    <p:anim calcmode="lin" valueType="num">
                                      <p:cBhvr additive="base">
                                        <p:cTn id="18" dur="500"/>
                                        <p:tgtEl>
                                          <p:spTgt spid="20"/>
                                        </p:tgtEl>
                                        <p:attrNameLst>
                                          <p:attrName>ppt_y</p:attrName>
                                        </p:attrNameLst>
                                      </p:cBhvr>
                                      <p:tavLst>
                                        <p:tav tm="0">
                                          <p:val>
                                            <p:strVal val="#ppt_y+#ppt_h*1.125000"/>
                                          </p:val>
                                        </p:tav>
                                        <p:tav tm="100000">
                                          <p:val>
                                            <p:strVal val="#ppt_y"/>
                                          </p:val>
                                        </p:tav>
                                      </p:tavLst>
                                    </p:anim>
                                    <p:animEffect transition="in" filter="wipe(up)">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par>
                          <p:cTn id="25" fill="hold">
                            <p:stCondLst>
                              <p:cond delay="500"/>
                            </p:stCondLst>
                            <p:childTnLst>
                              <p:par>
                                <p:cTn id="26" presetID="12" presetClass="entr" presetSubtype="4" fill="hold" grpId="0" nodeType="after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ppt_y</p:attrName>
                                        </p:attrNameLst>
                                      </p:cBhvr>
                                      <p:tavLst>
                                        <p:tav tm="0">
                                          <p:val>
                                            <p:strVal val="#ppt_y+#ppt_h*1.125000"/>
                                          </p:val>
                                        </p:tav>
                                        <p:tav tm="100000">
                                          <p:val>
                                            <p:strVal val="#ppt_y"/>
                                          </p:val>
                                        </p:tav>
                                      </p:tavLst>
                                    </p:anim>
                                    <p:animEffect transition="in" filter="wipe(up)">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fade">
                                      <p:cBhvr>
                                        <p:cTn id="39" dur="500"/>
                                        <p:tgtEl>
                                          <p:spTgt spid="25"/>
                                        </p:tgtEl>
                                      </p:cBhvr>
                                    </p:animEffect>
                                  </p:childTnLst>
                                </p:cTn>
                              </p:par>
                            </p:childTnLst>
                          </p:cTn>
                        </p:par>
                        <p:par>
                          <p:cTn id="40" fill="hold">
                            <p:stCondLst>
                              <p:cond delay="500"/>
                            </p:stCondLst>
                            <p:childTnLst>
                              <p:par>
                                <p:cTn id="41" presetID="12" presetClass="entr" presetSubtype="4" fill="hold" grpId="0" nodeType="after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p:tgtEl>
                                          <p:spTgt spid="26"/>
                                        </p:tgtEl>
                                        <p:attrNameLst>
                                          <p:attrName>ppt_y</p:attrName>
                                        </p:attrNameLst>
                                      </p:cBhvr>
                                      <p:tavLst>
                                        <p:tav tm="0">
                                          <p:val>
                                            <p:strVal val="#ppt_y+#ppt_h*1.125000"/>
                                          </p:val>
                                        </p:tav>
                                        <p:tav tm="100000">
                                          <p:val>
                                            <p:strVal val="#ppt_y"/>
                                          </p:val>
                                        </p:tav>
                                      </p:tavLst>
                                    </p:anim>
                                    <p:animEffect transition="in" filter="wipe(up)">
                                      <p:cBhvr>
                                        <p:cTn id="44" dur="500"/>
                                        <p:tgtEl>
                                          <p:spTgt spid="26"/>
                                        </p:tgtEl>
                                      </p:cBhvr>
                                    </p:animEffect>
                                  </p:childTnLst>
                                </p:cTn>
                              </p:par>
                            </p:childTnLst>
                          </p:cTn>
                        </p:par>
                        <p:par>
                          <p:cTn id="45" fill="hold">
                            <p:stCondLst>
                              <p:cond delay="1000"/>
                            </p:stCondLst>
                            <p:childTnLst>
                              <p:par>
                                <p:cTn id="46" presetID="12" presetClass="entr" presetSubtype="4" fill="hold" grpId="0" nodeType="afterEffect">
                                  <p:stCondLst>
                                    <p:cond delay="0"/>
                                  </p:stCondLst>
                                  <p:childTnLst>
                                    <p:set>
                                      <p:cBhvr>
                                        <p:cTn id="47" dur="1" fill="hold">
                                          <p:stCondLst>
                                            <p:cond delay="0"/>
                                          </p:stCondLst>
                                        </p:cTn>
                                        <p:tgtEl>
                                          <p:spTgt spid="53"/>
                                        </p:tgtEl>
                                        <p:attrNameLst>
                                          <p:attrName>style.visibility</p:attrName>
                                        </p:attrNameLst>
                                      </p:cBhvr>
                                      <p:to>
                                        <p:strVal val="visible"/>
                                      </p:to>
                                    </p:set>
                                    <p:anim calcmode="lin" valueType="num">
                                      <p:cBhvr additive="base">
                                        <p:cTn id="48" dur="500"/>
                                        <p:tgtEl>
                                          <p:spTgt spid="53"/>
                                        </p:tgtEl>
                                        <p:attrNameLst>
                                          <p:attrName>ppt_y</p:attrName>
                                        </p:attrNameLst>
                                      </p:cBhvr>
                                      <p:tavLst>
                                        <p:tav tm="0">
                                          <p:val>
                                            <p:strVal val="#ppt_y+#ppt_h*1.125000"/>
                                          </p:val>
                                        </p:tav>
                                        <p:tav tm="100000">
                                          <p:val>
                                            <p:strVal val="#ppt_y"/>
                                          </p:val>
                                        </p:tav>
                                      </p:tavLst>
                                    </p:anim>
                                    <p:animEffect transition="in" filter="wipe(up)">
                                      <p:cBhvr>
                                        <p:cTn id="49" dur="500"/>
                                        <p:tgtEl>
                                          <p:spTgt spid="53"/>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
                                        </p:tgtEl>
                                        <p:attrNameLst>
                                          <p:attrName>style.visibility</p:attrName>
                                        </p:attrNameLst>
                                      </p:cBhvr>
                                      <p:to>
                                        <p:strVal val="visible"/>
                                      </p:to>
                                    </p:set>
                                    <p:animEffect transition="in" filter="fade">
                                      <p:cBhvr>
                                        <p:cTn id="54"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9" grpId="0"/>
      <p:bldP spid="20" grpId="0" bldLvl="0"/>
      <p:bldP spid="21" grpId="0"/>
      <p:bldP spid="22" grpId="0" bldLvl="0"/>
      <p:bldP spid="23" grpId="0"/>
      <p:bldP spid="25" grpId="0"/>
      <p:bldP spid="26" grpId="0" bldLvl="0"/>
      <p:bldP spid="53" grpId="0" bldLvl="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screen"/>
          <a:srcRect/>
          <a:stretch>
            <a:fillRect/>
          </a:stretch>
        </p:blipFill>
        <p:spPr>
          <a:xfrm rot="16200000">
            <a:off x="-1246784" y="-192328"/>
            <a:ext cx="2527858" cy="2527858"/>
          </a:xfrm>
          <a:prstGeom prst="ellipse">
            <a:avLst/>
          </a:prstGeom>
        </p:spPr>
      </p:pic>
      <p:pic>
        <p:nvPicPr>
          <p:cNvPr id="12" name="图片 11"/>
          <p:cNvPicPr>
            <a:picLocks noChangeAspect="1"/>
          </p:cNvPicPr>
          <p:nvPr/>
        </p:nvPicPr>
        <p:blipFill rotWithShape="1">
          <a:blip r:embed="rId2" cstate="screen"/>
          <a:srcRect l="-513" r="-74"/>
          <a:stretch>
            <a:fillRect/>
          </a:stretch>
        </p:blipFill>
        <p:spPr>
          <a:xfrm flipH="1">
            <a:off x="-34527" y="1319730"/>
            <a:ext cx="12192000" cy="3843133"/>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a:noFill/>
        </p:spPr>
      </p:pic>
      <p:sp>
        <p:nvSpPr>
          <p:cNvPr id="2" name="矩形 1"/>
          <p:cNvSpPr/>
          <p:nvPr/>
        </p:nvSpPr>
        <p:spPr>
          <a:xfrm>
            <a:off x="886460" y="174625"/>
            <a:ext cx="10995660" cy="6508115"/>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Shape 344"/>
          <p:cNvGrpSpPr/>
          <p:nvPr/>
        </p:nvGrpSpPr>
        <p:grpSpPr>
          <a:xfrm>
            <a:off x="951911" y="184499"/>
            <a:ext cx="1765422" cy="1959756"/>
            <a:chOff x="9259888" y="2897188"/>
            <a:chExt cx="2220913" cy="2465386"/>
          </a:xfrm>
          <a:gradFill>
            <a:gsLst>
              <a:gs pos="0">
                <a:srgbClr val="55AADC"/>
              </a:gs>
              <a:gs pos="100000">
                <a:srgbClr val="D0358C"/>
              </a:gs>
            </a:gsLst>
            <a:lin ang="5400000" scaled="1"/>
          </a:gradFill>
        </p:grpSpPr>
        <p:sp>
          <p:nvSpPr>
            <p:cNvPr id="7" name="Shape 345"/>
            <p:cNvSpPr/>
            <p:nvPr/>
          </p:nvSpPr>
          <p:spPr>
            <a:xfrm>
              <a:off x="9259888" y="2897188"/>
              <a:ext cx="2220913" cy="2465386"/>
            </a:xfrm>
            <a:custGeom>
              <a:avLst/>
              <a:gdLst/>
              <a:ahLst/>
              <a:cxnLst/>
              <a:rect l="0" t="0" r="0" b="0"/>
              <a:pathLst>
                <a:path w="120000" h="120000" extrusionOk="0">
                  <a:moveTo>
                    <a:pt x="76146" y="87087"/>
                  </a:moveTo>
                  <a:lnTo>
                    <a:pt x="75598" y="87937"/>
                  </a:lnTo>
                  <a:lnTo>
                    <a:pt x="75100" y="88725"/>
                  </a:lnTo>
                  <a:lnTo>
                    <a:pt x="74620" y="89466"/>
                  </a:lnTo>
                  <a:lnTo>
                    <a:pt x="74157" y="90146"/>
                  </a:lnTo>
                  <a:lnTo>
                    <a:pt x="73711" y="90749"/>
                  </a:lnTo>
                  <a:lnTo>
                    <a:pt x="73299" y="91321"/>
                  </a:lnTo>
                  <a:lnTo>
                    <a:pt x="72888" y="91846"/>
                  </a:lnTo>
                  <a:lnTo>
                    <a:pt x="72528" y="92325"/>
                  </a:lnTo>
                  <a:lnTo>
                    <a:pt x="71825" y="93175"/>
                  </a:lnTo>
                  <a:lnTo>
                    <a:pt x="71207" y="93886"/>
                  </a:lnTo>
                  <a:lnTo>
                    <a:pt x="70641" y="94504"/>
                  </a:lnTo>
                  <a:lnTo>
                    <a:pt x="70144" y="95029"/>
                  </a:lnTo>
                  <a:lnTo>
                    <a:pt x="69715" y="95524"/>
                  </a:lnTo>
                  <a:lnTo>
                    <a:pt x="69338" y="95972"/>
                  </a:lnTo>
                  <a:lnTo>
                    <a:pt x="69166" y="96219"/>
                  </a:lnTo>
                  <a:lnTo>
                    <a:pt x="68995" y="96451"/>
                  </a:lnTo>
                  <a:lnTo>
                    <a:pt x="68840" y="96682"/>
                  </a:lnTo>
                  <a:lnTo>
                    <a:pt x="68703" y="96930"/>
                  </a:lnTo>
                  <a:lnTo>
                    <a:pt x="68583" y="97208"/>
                  </a:lnTo>
                  <a:lnTo>
                    <a:pt x="68446" y="97486"/>
                  </a:lnTo>
                  <a:lnTo>
                    <a:pt x="68343" y="97795"/>
                  </a:lnTo>
                  <a:lnTo>
                    <a:pt x="68206" y="98135"/>
                  </a:lnTo>
                  <a:lnTo>
                    <a:pt x="68103" y="98475"/>
                  </a:lnTo>
                  <a:lnTo>
                    <a:pt x="68000" y="98861"/>
                  </a:lnTo>
                  <a:lnTo>
                    <a:pt x="67914" y="99294"/>
                  </a:lnTo>
                  <a:lnTo>
                    <a:pt x="67829" y="99742"/>
                  </a:lnTo>
                  <a:lnTo>
                    <a:pt x="67743" y="100175"/>
                  </a:lnTo>
                  <a:lnTo>
                    <a:pt x="67657" y="100576"/>
                  </a:lnTo>
                  <a:lnTo>
                    <a:pt x="67571" y="100947"/>
                  </a:lnTo>
                  <a:lnTo>
                    <a:pt x="67486" y="101318"/>
                  </a:lnTo>
                  <a:lnTo>
                    <a:pt x="67400" y="101643"/>
                  </a:lnTo>
                  <a:lnTo>
                    <a:pt x="67280" y="101967"/>
                  </a:lnTo>
                  <a:lnTo>
                    <a:pt x="67177" y="102261"/>
                  </a:lnTo>
                  <a:lnTo>
                    <a:pt x="67074" y="102539"/>
                  </a:lnTo>
                  <a:lnTo>
                    <a:pt x="67228" y="102631"/>
                  </a:lnTo>
                  <a:lnTo>
                    <a:pt x="67383" y="102724"/>
                  </a:lnTo>
                  <a:lnTo>
                    <a:pt x="67503" y="102832"/>
                  </a:lnTo>
                  <a:lnTo>
                    <a:pt x="67623" y="102971"/>
                  </a:lnTo>
                  <a:lnTo>
                    <a:pt x="67709" y="103095"/>
                  </a:lnTo>
                  <a:lnTo>
                    <a:pt x="67760" y="103234"/>
                  </a:lnTo>
                  <a:lnTo>
                    <a:pt x="67811" y="103389"/>
                  </a:lnTo>
                  <a:lnTo>
                    <a:pt x="67811" y="103543"/>
                  </a:lnTo>
                  <a:lnTo>
                    <a:pt x="67811" y="104331"/>
                  </a:lnTo>
                  <a:lnTo>
                    <a:pt x="67811" y="104455"/>
                  </a:lnTo>
                  <a:lnTo>
                    <a:pt x="67777" y="104563"/>
                  </a:lnTo>
                  <a:lnTo>
                    <a:pt x="67743" y="104687"/>
                  </a:lnTo>
                  <a:lnTo>
                    <a:pt x="67691" y="104795"/>
                  </a:lnTo>
                  <a:lnTo>
                    <a:pt x="67623" y="104887"/>
                  </a:lnTo>
                  <a:lnTo>
                    <a:pt x="67554" y="104996"/>
                  </a:lnTo>
                  <a:lnTo>
                    <a:pt x="67451" y="105088"/>
                  </a:lnTo>
                  <a:lnTo>
                    <a:pt x="67348" y="105181"/>
                  </a:lnTo>
                  <a:lnTo>
                    <a:pt x="67228" y="105243"/>
                  </a:lnTo>
                  <a:lnTo>
                    <a:pt x="67108" y="105320"/>
                  </a:lnTo>
                  <a:lnTo>
                    <a:pt x="66988" y="105382"/>
                  </a:lnTo>
                  <a:lnTo>
                    <a:pt x="66851" y="105428"/>
                  </a:lnTo>
                  <a:lnTo>
                    <a:pt x="66697" y="105459"/>
                  </a:lnTo>
                  <a:lnTo>
                    <a:pt x="66542" y="105490"/>
                  </a:lnTo>
                  <a:lnTo>
                    <a:pt x="66371" y="105506"/>
                  </a:lnTo>
                  <a:lnTo>
                    <a:pt x="66216" y="105521"/>
                  </a:lnTo>
                  <a:lnTo>
                    <a:pt x="44950" y="105521"/>
                  </a:lnTo>
                  <a:lnTo>
                    <a:pt x="44796" y="105506"/>
                  </a:lnTo>
                  <a:lnTo>
                    <a:pt x="44641" y="105490"/>
                  </a:lnTo>
                  <a:lnTo>
                    <a:pt x="44487" y="105459"/>
                  </a:lnTo>
                  <a:lnTo>
                    <a:pt x="44350" y="105428"/>
                  </a:lnTo>
                  <a:lnTo>
                    <a:pt x="44213" y="105382"/>
                  </a:lnTo>
                  <a:lnTo>
                    <a:pt x="44093" y="105320"/>
                  </a:lnTo>
                  <a:lnTo>
                    <a:pt x="43955" y="105258"/>
                  </a:lnTo>
                  <a:lnTo>
                    <a:pt x="43853" y="105181"/>
                  </a:lnTo>
                  <a:lnTo>
                    <a:pt x="43801" y="105150"/>
                  </a:lnTo>
                  <a:lnTo>
                    <a:pt x="43715" y="105073"/>
                  </a:lnTo>
                  <a:lnTo>
                    <a:pt x="43715" y="105057"/>
                  </a:lnTo>
                  <a:lnTo>
                    <a:pt x="43647" y="104980"/>
                  </a:lnTo>
                  <a:lnTo>
                    <a:pt x="43578" y="104887"/>
                  </a:lnTo>
                  <a:lnTo>
                    <a:pt x="43527" y="104810"/>
                  </a:lnTo>
                  <a:lnTo>
                    <a:pt x="43475" y="104718"/>
                  </a:lnTo>
                  <a:lnTo>
                    <a:pt x="43424" y="104625"/>
                  </a:lnTo>
                  <a:lnTo>
                    <a:pt x="43390" y="104532"/>
                  </a:lnTo>
                  <a:lnTo>
                    <a:pt x="43372" y="104439"/>
                  </a:lnTo>
                  <a:lnTo>
                    <a:pt x="43372" y="104331"/>
                  </a:lnTo>
                  <a:lnTo>
                    <a:pt x="43372" y="103543"/>
                  </a:lnTo>
                  <a:lnTo>
                    <a:pt x="43390" y="103389"/>
                  </a:lnTo>
                  <a:lnTo>
                    <a:pt x="43424" y="103234"/>
                  </a:lnTo>
                  <a:lnTo>
                    <a:pt x="43492" y="103095"/>
                  </a:lnTo>
                  <a:lnTo>
                    <a:pt x="43578" y="102971"/>
                  </a:lnTo>
                  <a:lnTo>
                    <a:pt x="43681" y="102832"/>
                  </a:lnTo>
                  <a:lnTo>
                    <a:pt x="43801" y="102724"/>
                  </a:lnTo>
                  <a:lnTo>
                    <a:pt x="43938" y="102631"/>
                  </a:lnTo>
                  <a:lnTo>
                    <a:pt x="44110" y="102539"/>
                  </a:lnTo>
                  <a:lnTo>
                    <a:pt x="43990" y="102261"/>
                  </a:lnTo>
                  <a:lnTo>
                    <a:pt x="43887" y="101967"/>
                  </a:lnTo>
                  <a:lnTo>
                    <a:pt x="43784" y="101643"/>
                  </a:lnTo>
                  <a:lnTo>
                    <a:pt x="43698" y="101318"/>
                  </a:lnTo>
                  <a:lnTo>
                    <a:pt x="43612" y="100947"/>
                  </a:lnTo>
                  <a:lnTo>
                    <a:pt x="43527" y="100576"/>
                  </a:lnTo>
                  <a:lnTo>
                    <a:pt x="43441" y="100175"/>
                  </a:lnTo>
                  <a:lnTo>
                    <a:pt x="43355" y="99742"/>
                  </a:lnTo>
                  <a:lnTo>
                    <a:pt x="43269" y="99294"/>
                  </a:lnTo>
                  <a:lnTo>
                    <a:pt x="43167" y="98861"/>
                  </a:lnTo>
                  <a:lnTo>
                    <a:pt x="43064" y="98475"/>
                  </a:lnTo>
                  <a:lnTo>
                    <a:pt x="42961" y="98135"/>
                  </a:lnTo>
                  <a:lnTo>
                    <a:pt x="42841" y="97795"/>
                  </a:lnTo>
                  <a:lnTo>
                    <a:pt x="42721" y="97486"/>
                  </a:lnTo>
                  <a:lnTo>
                    <a:pt x="42601" y="97208"/>
                  </a:lnTo>
                  <a:lnTo>
                    <a:pt x="42481" y="96930"/>
                  </a:lnTo>
                  <a:lnTo>
                    <a:pt x="42326" y="96682"/>
                  </a:lnTo>
                  <a:lnTo>
                    <a:pt x="42172" y="96451"/>
                  </a:lnTo>
                  <a:lnTo>
                    <a:pt x="42000" y="96219"/>
                  </a:lnTo>
                  <a:lnTo>
                    <a:pt x="41829" y="95972"/>
                  </a:lnTo>
                  <a:lnTo>
                    <a:pt x="41452" y="95524"/>
                  </a:lnTo>
                  <a:lnTo>
                    <a:pt x="41023" y="95029"/>
                  </a:lnTo>
                  <a:lnTo>
                    <a:pt x="40543" y="94504"/>
                  </a:lnTo>
                  <a:lnTo>
                    <a:pt x="39977" y="93886"/>
                  </a:lnTo>
                  <a:lnTo>
                    <a:pt x="39342" y="93175"/>
                  </a:lnTo>
                  <a:lnTo>
                    <a:pt x="38656" y="92325"/>
                  </a:lnTo>
                  <a:lnTo>
                    <a:pt x="38279" y="91846"/>
                  </a:lnTo>
                  <a:lnTo>
                    <a:pt x="37884" y="91321"/>
                  </a:lnTo>
                  <a:lnTo>
                    <a:pt x="37456" y="90749"/>
                  </a:lnTo>
                  <a:lnTo>
                    <a:pt x="37027" y="90146"/>
                  </a:lnTo>
                  <a:lnTo>
                    <a:pt x="36564" y="89466"/>
                  </a:lnTo>
                  <a:lnTo>
                    <a:pt x="36084" y="88725"/>
                  </a:lnTo>
                  <a:lnTo>
                    <a:pt x="35569" y="87937"/>
                  </a:lnTo>
                  <a:lnTo>
                    <a:pt x="35037" y="87087"/>
                  </a:lnTo>
                  <a:lnTo>
                    <a:pt x="34677" y="86500"/>
                  </a:lnTo>
                  <a:lnTo>
                    <a:pt x="34334" y="85882"/>
                  </a:lnTo>
                  <a:lnTo>
                    <a:pt x="34026" y="85279"/>
                  </a:lnTo>
                  <a:lnTo>
                    <a:pt x="33717" y="84645"/>
                  </a:lnTo>
                  <a:lnTo>
                    <a:pt x="33442" y="83996"/>
                  </a:lnTo>
                  <a:lnTo>
                    <a:pt x="33185" y="83363"/>
                  </a:lnTo>
                  <a:lnTo>
                    <a:pt x="32945" y="82698"/>
                  </a:lnTo>
                  <a:lnTo>
                    <a:pt x="32722" y="82034"/>
                  </a:lnTo>
                  <a:lnTo>
                    <a:pt x="32533" y="81370"/>
                  </a:lnTo>
                  <a:lnTo>
                    <a:pt x="32362" y="80690"/>
                  </a:lnTo>
                  <a:lnTo>
                    <a:pt x="32225" y="79994"/>
                  </a:lnTo>
                  <a:lnTo>
                    <a:pt x="32105" y="79314"/>
                  </a:lnTo>
                  <a:lnTo>
                    <a:pt x="32002" y="78604"/>
                  </a:lnTo>
                  <a:lnTo>
                    <a:pt x="31916" y="77893"/>
                  </a:lnTo>
                  <a:lnTo>
                    <a:pt x="31882" y="77167"/>
                  </a:lnTo>
                  <a:lnTo>
                    <a:pt x="31865" y="76456"/>
                  </a:lnTo>
                  <a:lnTo>
                    <a:pt x="31899" y="75359"/>
                  </a:lnTo>
                  <a:lnTo>
                    <a:pt x="32002" y="74262"/>
                  </a:lnTo>
                  <a:lnTo>
                    <a:pt x="32156" y="73195"/>
                  </a:lnTo>
                  <a:lnTo>
                    <a:pt x="32362" y="72160"/>
                  </a:lnTo>
                  <a:lnTo>
                    <a:pt x="32619" y="71125"/>
                  </a:lnTo>
                  <a:lnTo>
                    <a:pt x="32945" y="70105"/>
                  </a:lnTo>
                  <a:lnTo>
                    <a:pt x="33305" y="69116"/>
                  </a:lnTo>
                  <a:lnTo>
                    <a:pt x="33734" y="68158"/>
                  </a:lnTo>
                  <a:lnTo>
                    <a:pt x="34214" y="67216"/>
                  </a:lnTo>
                  <a:lnTo>
                    <a:pt x="34729" y="66288"/>
                  </a:lnTo>
                  <a:lnTo>
                    <a:pt x="35312" y="65392"/>
                  </a:lnTo>
                  <a:lnTo>
                    <a:pt x="35929" y="64542"/>
                  </a:lnTo>
                  <a:lnTo>
                    <a:pt x="36581" y="63708"/>
                  </a:lnTo>
                  <a:lnTo>
                    <a:pt x="37284" y="62904"/>
                  </a:lnTo>
                  <a:lnTo>
                    <a:pt x="38039" y="62116"/>
                  </a:lnTo>
                  <a:lnTo>
                    <a:pt x="38828" y="61375"/>
                  </a:lnTo>
                  <a:lnTo>
                    <a:pt x="39651" y="60679"/>
                  </a:lnTo>
                  <a:lnTo>
                    <a:pt x="40508" y="60015"/>
                  </a:lnTo>
                  <a:lnTo>
                    <a:pt x="41400" y="59366"/>
                  </a:lnTo>
                  <a:lnTo>
                    <a:pt x="42343" y="58794"/>
                  </a:lnTo>
                  <a:lnTo>
                    <a:pt x="43304" y="58223"/>
                  </a:lnTo>
                  <a:lnTo>
                    <a:pt x="44281" y="57728"/>
                  </a:lnTo>
                  <a:lnTo>
                    <a:pt x="45310" y="57249"/>
                  </a:lnTo>
                  <a:lnTo>
                    <a:pt x="46357" y="56816"/>
                  </a:lnTo>
                  <a:lnTo>
                    <a:pt x="47437" y="56430"/>
                  </a:lnTo>
                  <a:lnTo>
                    <a:pt x="48535" y="56106"/>
                  </a:lnTo>
                  <a:lnTo>
                    <a:pt x="49649" y="55812"/>
                  </a:lnTo>
                  <a:lnTo>
                    <a:pt x="50816" y="55565"/>
                  </a:lnTo>
                  <a:lnTo>
                    <a:pt x="51982" y="55379"/>
                  </a:lnTo>
                  <a:lnTo>
                    <a:pt x="53165" y="55256"/>
                  </a:lnTo>
                  <a:lnTo>
                    <a:pt x="54383" y="55163"/>
                  </a:lnTo>
                  <a:lnTo>
                    <a:pt x="55583" y="55148"/>
                  </a:lnTo>
                  <a:lnTo>
                    <a:pt x="56544" y="55163"/>
                  </a:lnTo>
                  <a:lnTo>
                    <a:pt x="57470" y="55209"/>
                  </a:lnTo>
                  <a:lnTo>
                    <a:pt x="58396" y="55287"/>
                  </a:lnTo>
                  <a:lnTo>
                    <a:pt x="59322" y="55395"/>
                  </a:lnTo>
                  <a:lnTo>
                    <a:pt x="60214" y="55549"/>
                  </a:lnTo>
                  <a:lnTo>
                    <a:pt x="61106" y="55735"/>
                  </a:lnTo>
                  <a:lnTo>
                    <a:pt x="61997" y="55936"/>
                  </a:lnTo>
                  <a:lnTo>
                    <a:pt x="62855" y="56167"/>
                  </a:lnTo>
                  <a:lnTo>
                    <a:pt x="63713" y="56415"/>
                  </a:lnTo>
                  <a:lnTo>
                    <a:pt x="64536" y="56724"/>
                  </a:lnTo>
                  <a:lnTo>
                    <a:pt x="65359" y="57033"/>
                  </a:lnTo>
                  <a:lnTo>
                    <a:pt x="66165" y="57373"/>
                  </a:lnTo>
                  <a:lnTo>
                    <a:pt x="66954" y="57759"/>
                  </a:lnTo>
                  <a:lnTo>
                    <a:pt x="67726" y="58145"/>
                  </a:lnTo>
                  <a:lnTo>
                    <a:pt x="68480" y="58562"/>
                  </a:lnTo>
                  <a:lnTo>
                    <a:pt x="69201" y="59011"/>
                  </a:lnTo>
                  <a:lnTo>
                    <a:pt x="69904" y="59474"/>
                  </a:lnTo>
                  <a:lnTo>
                    <a:pt x="70607" y="59969"/>
                  </a:lnTo>
                  <a:lnTo>
                    <a:pt x="71276" y="60479"/>
                  </a:lnTo>
                  <a:lnTo>
                    <a:pt x="71910" y="61019"/>
                  </a:lnTo>
                  <a:lnTo>
                    <a:pt x="72545" y="61591"/>
                  </a:lnTo>
                  <a:lnTo>
                    <a:pt x="73162" y="62163"/>
                  </a:lnTo>
                  <a:lnTo>
                    <a:pt x="73728" y="62765"/>
                  </a:lnTo>
                  <a:lnTo>
                    <a:pt x="74294" y="63368"/>
                  </a:lnTo>
                  <a:lnTo>
                    <a:pt x="74809" y="64002"/>
                  </a:lnTo>
                  <a:lnTo>
                    <a:pt x="75323" y="64666"/>
                  </a:lnTo>
                  <a:lnTo>
                    <a:pt x="75803" y="65330"/>
                  </a:lnTo>
                  <a:lnTo>
                    <a:pt x="76249" y="66010"/>
                  </a:lnTo>
                  <a:lnTo>
                    <a:pt x="76661" y="66721"/>
                  </a:lnTo>
                  <a:lnTo>
                    <a:pt x="77055" y="67432"/>
                  </a:lnTo>
                  <a:lnTo>
                    <a:pt x="77416" y="68174"/>
                  </a:lnTo>
                  <a:lnTo>
                    <a:pt x="77759" y="68915"/>
                  </a:lnTo>
                  <a:lnTo>
                    <a:pt x="77930" y="69348"/>
                  </a:lnTo>
                  <a:lnTo>
                    <a:pt x="78102" y="69812"/>
                  </a:lnTo>
                  <a:lnTo>
                    <a:pt x="78256" y="70244"/>
                  </a:lnTo>
                  <a:lnTo>
                    <a:pt x="78410" y="70708"/>
                  </a:lnTo>
                  <a:lnTo>
                    <a:pt x="78565" y="71171"/>
                  </a:lnTo>
                  <a:lnTo>
                    <a:pt x="78685" y="71635"/>
                  </a:lnTo>
                  <a:lnTo>
                    <a:pt x="78805" y="72098"/>
                  </a:lnTo>
                  <a:lnTo>
                    <a:pt x="78908" y="72577"/>
                  </a:lnTo>
                  <a:lnTo>
                    <a:pt x="78993" y="73041"/>
                  </a:lnTo>
                  <a:lnTo>
                    <a:pt x="79079" y="73520"/>
                  </a:lnTo>
                  <a:lnTo>
                    <a:pt x="79148" y="73999"/>
                  </a:lnTo>
                  <a:lnTo>
                    <a:pt x="79199" y="74493"/>
                  </a:lnTo>
                  <a:lnTo>
                    <a:pt x="79251" y="74972"/>
                  </a:lnTo>
                  <a:lnTo>
                    <a:pt x="79285" y="75467"/>
                  </a:lnTo>
                  <a:lnTo>
                    <a:pt x="79302" y="75946"/>
                  </a:lnTo>
                  <a:lnTo>
                    <a:pt x="79302" y="76456"/>
                  </a:lnTo>
                  <a:lnTo>
                    <a:pt x="79285" y="77167"/>
                  </a:lnTo>
                  <a:lnTo>
                    <a:pt x="79251" y="77893"/>
                  </a:lnTo>
                  <a:lnTo>
                    <a:pt x="79182" y="78604"/>
                  </a:lnTo>
                  <a:lnTo>
                    <a:pt x="79096" y="79314"/>
                  </a:lnTo>
                  <a:lnTo>
                    <a:pt x="78976" y="79994"/>
                  </a:lnTo>
                  <a:lnTo>
                    <a:pt x="78822" y="80690"/>
                  </a:lnTo>
                  <a:lnTo>
                    <a:pt x="78650" y="81370"/>
                  </a:lnTo>
                  <a:lnTo>
                    <a:pt x="78445" y="82034"/>
                  </a:lnTo>
                  <a:lnTo>
                    <a:pt x="78239" y="82698"/>
                  </a:lnTo>
                  <a:lnTo>
                    <a:pt x="77999" y="83363"/>
                  </a:lnTo>
                  <a:lnTo>
                    <a:pt x="77741" y="83996"/>
                  </a:lnTo>
                  <a:lnTo>
                    <a:pt x="77450" y="84645"/>
                  </a:lnTo>
                  <a:lnTo>
                    <a:pt x="77158" y="85279"/>
                  </a:lnTo>
                  <a:lnTo>
                    <a:pt x="76850" y="85882"/>
                  </a:lnTo>
                  <a:lnTo>
                    <a:pt x="76489" y="86500"/>
                  </a:lnTo>
                  <a:lnTo>
                    <a:pt x="76146" y="87087"/>
                  </a:lnTo>
                  <a:close/>
                  <a:moveTo>
                    <a:pt x="66559" y="108890"/>
                  </a:moveTo>
                  <a:lnTo>
                    <a:pt x="66559" y="109013"/>
                  </a:lnTo>
                  <a:lnTo>
                    <a:pt x="66542" y="109121"/>
                  </a:lnTo>
                  <a:lnTo>
                    <a:pt x="66508" y="109229"/>
                  </a:lnTo>
                  <a:lnTo>
                    <a:pt x="66457" y="109338"/>
                  </a:lnTo>
                  <a:lnTo>
                    <a:pt x="66388" y="109446"/>
                  </a:lnTo>
                  <a:lnTo>
                    <a:pt x="66319" y="109539"/>
                  </a:lnTo>
                  <a:lnTo>
                    <a:pt x="66234" y="109631"/>
                  </a:lnTo>
                  <a:lnTo>
                    <a:pt x="66148" y="109708"/>
                  </a:lnTo>
                  <a:lnTo>
                    <a:pt x="66045" y="109786"/>
                  </a:lnTo>
                  <a:lnTo>
                    <a:pt x="65925" y="109878"/>
                  </a:lnTo>
                  <a:lnTo>
                    <a:pt x="65822" y="109925"/>
                  </a:lnTo>
                  <a:lnTo>
                    <a:pt x="65702" y="109987"/>
                  </a:lnTo>
                  <a:lnTo>
                    <a:pt x="65565" y="110018"/>
                  </a:lnTo>
                  <a:lnTo>
                    <a:pt x="65410" y="110048"/>
                  </a:lnTo>
                  <a:lnTo>
                    <a:pt x="65273" y="110064"/>
                  </a:lnTo>
                  <a:lnTo>
                    <a:pt x="65136" y="110079"/>
                  </a:lnTo>
                  <a:lnTo>
                    <a:pt x="49684" y="110064"/>
                  </a:lnTo>
                  <a:lnTo>
                    <a:pt x="46065" y="110064"/>
                  </a:lnTo>
                  <a:lnTo>
                    <a:pt x="45893" y="110064"/>
                  </a:lnTo>
                  <a:lnTo>
                    <a:pt x="45756" y="110048"/>
                  </a:lnTo>
                  <a:lnTo>
                    <a:pt x="45619" y="110018"/>
                  </a:lnTo>
                  <a:lnTo>
                    <a:pt x="45499" y="109987"/>
                  </a:lnTo>
                  <a:lnTo>
                    <a:pt x="45362" y="109925"/>
                  </a:lnTo>
                  <a:lnTo>
                    <a:pt x="45259" y="109878"/>
                  </a:lnTo>
                  <a:lnTo>
                    <a:pt x="45139" y="109786"/>
                  </a:lnTo>
                  <a:lnTo>
                    <a:pt x="45053" y="109708"/>
                  </a:lnTo>
                  <a:lnTo>
                    <a:pt x="44933" y="109631"/>
                  </a:lnTo>
                  <a:lnTo>
                    <a:pt x="44864" y="109539"/>
                  </a:lnTo>
                  <a:lnTo>
                    <a:pt x="44796" y="109446"/>
                  </a:lnTo>
                  <a:lnTo>
                    <a:pt x="44727" y="109338"/>
                  </a:lnTo>
                  <a:lnTo>
                    <a:pt x="44676" y="109229"/>
                  </a:lnTo>
                  <a:lnTo>
                    <a:pt x="44641" y="109121"/>
                  </a:lnTo>
                  <a:lnTo>
                    <a:pt x="44624" y="109013"/>
                  </a:lnTo>
                  <a:lnTo>
                    <a:pt x="44624" y="108890"/>
                  </a:lnTo>
                  <a:lnTo>
                    <a:pt x="44624" y="108101"/>
                  </a:lnTo>
                  <a:lnTo>
                    <a:pt x="44624" y="107978"/>
                  </a:lnTo>
                  <a:lnTo>
                    <a:pt x="44641" y="107870"/>
                  </a:lnTo>
                  <a:lnTo>
                    <a:pt x="44676" y="107746"/>
                  </a:lnTo>
                  <a:lnTo>
                    <a:pt x="44727" y="107653"/>
                  </a:lnTo>
                  <a:lnTo>
                    <a:pt x="44779" y="107561"/>
                  </a:lnTo>
                  <a:lnTo>
                    <a:pt x="44830" y="107468"/>
                  </a:lnTo>
                  <a:lnTo>
                    <a:pt x="44916" y="107375"/>
                  </a:lnTo>
                  <a:lnTo>
                    <a:pt x="45019" y="107298"/>
                  </a:lnTo>
                  <a:lnTo>
                    <a:pt x="45105" y="107221"/>
                  </a:lnTo>
                  <a:lnTo>
                    <a:pt x="45207" y="107159"/>
                  </a:lnTo>
                  <a:lnTo>
                    <a:pt x="45310" y="107097"/>
                  </a:lnTo>
                  <a:lnTo>
                    <a:pt x="45413" y="107051"/>
                  </a:lnTo>
                  <a:lnTo>
                    <a:pt x="45533" y="107004"/>
                  </a:lnTo>
                  <a:lnTo>
                    <a:pt x="45653" y="106973"/>
                  </a:lnTo>
                  <a:lnTo>
                    <a:pt x="45791" y="106943"/>
                  </a:lnTo>
                  <a:lnTo>
                    <a:pt x="45928" y="106927"/>
                  </a:lnTo>
                  <a:lnTo>
                    <a:pt x="46065" y="106912"/>
                  </a:lnTo>
                  <a:lnTo>
                    <a:pt x="65136" y="106912"/>
                  </a:lnTo>
                  <a:lnTo>
                    <a:pt x="65273" y="106927"/>
                  </a:lnTo>
                  <a:lnTo>
                    <a:pt x="65410" y="106943"/>
                  </a:lnTo>
                  <a:lnTo>
                    <a:pt x="65565" y="106973"/>
                  </a:lnTo>
                  <a:lnTo>
                    <a:pt x="65702" y="107004"/>
                  </a:lnTo>
                  <a:lnTo>
                    <a:pt x="65822" y="107051"/>
                  </a:lnTo>
                  <a:lnTo>
                    <a:pt x="65925" y="107113"/>
                  </a:lnTo>
                  <a:lnTo>
                    <a:pt x="66045" y="107174"/>
                  </a:lnTo>
                  <a:lnTo>
                    <a:pt x="66148" y="107252"/>
                  </a:lnTo>
                  <a:lnTo>
                    <a:pt x="66234" y="107344"/>
                  </a:lnTo>
                  <a:lnTo>
                    <a:pt x="66319" y="107422"/>
                  </a:lnTo>
                  <a:lnTo>
                    <a:pt x="66388" y="107530"/>
                  </a:lnTo>
                  <a:lnTo>
                    <a:pt x="66457" y="107622"/>
                  </a:lnTo>
                  <a:lnTo>
                    <a:pt x="66508" y="107731"/>
                  </a:lnTo>
                  <a:lnTo>
                    <a:pt x="66542" y="107839"/>
                  </a:lnTo>
                  <a:lnTo>
                    <a:pt x="66559" y="107978"/>
                  </a:lnTo>
                  <a:lnTo>
                    <a:pt x="66559" y="108101"/>
                  </a:lnTo>
                  <a:lnTo>
                    <a:pt x="66559" y="108890"/>
                  </a:lnTo>
                  <a:close/>
                  <a:moveTo>
                    <a:pt x="56012" y="115395"/>
                  </a:moveTo>
                  <a:lnTo>
                    <a:pt x="55721" y="115410"/>
                  </a:lnTo>
                  <a:lnTo>
                    <a:pt x="55378" y="115395"/>
                  </a:lnTo>
                  <a:lnTo>
                    <a:pt x="55017" y="115379"/>
                  </a:lnTo>
                  <a:lnTo>
                    <a:pt x="54657" y="115364"/>
                  </a:lnTo>
                  <a:lnTo>
                    <a:pt x="54297" y="115333"/>
                  </a:lnTo>
                  <a:lnTo>
                    <a:pt x="53954" y="115287"/>
                  </a:lnTo>
                  <a:lnTo>
                    <a:pt x="53611" y="115240"/>
                  </a:lnTo>
                  <a:lnTo>
                    <a:pt x="53251" y="115194"/>
                  </a:lnTo>
                  <a:lnTo>
                    <a:pt x="52908" y="115132"/>
                  </a:lnTo>
                  <a:lnTo>
                    <a:pt x="52565" y="115055"/>
                  </a:lnTo>
                  <a:lnTo>
                    <a:pt x="52222" y="114978"/>
                  </a:lnTo>
                  <a:lnTo>
                    <a:pt x="51896" y="114885"/>
                  </a:lnTo>
                  <a:lnTo>
                    <a:pt x="51570" y="114792"/>
                  </a:lnTo>
                  <a:lnTo>
                    <a:pt x="51244" y="114669"/>
                  </a:lnTo>
                  <a:lnTo>
                    <a:pt x="50936" y="114560"/>
                  </a:lnTo>
                  <a:lnTo>
                    <a:pt x="50627" y="114437"/>
                  </a:lnTo>
                  <a:lnTo>
                    <a:pt x="50335" y="114313"/>
                  </a:lnTo>
                  <a:lnTo>
                    <a:pt x="50061" y="114190"/>
                  </a:lnTo>
                  <a:lnTo>
                    <a:pt x="49787" y="114050"/>
                  </a:lnTo>
                  <a:lnTo>
                    <a:pt x="49529" y="113911"/>
                  </a:lnTo>
                  <a:lnTo>
                    <a:pt x="49289" y="113741"/>
                  </a:lnTo>
                  <a:lnTo>
                    <a:pt x="49066" y="113587"/>
                  </a:lnTo>
                  <a:lnTo>
                    <a:pt x="48843" y="113417"/>
                  </a:lnTo>
                  <a:lnTo>
                    <a:pt x="48637" y="113247"/>
                  </a:lnTo>
                  <a:lnTo>
                    <a:pt x="48466" y="113077"/>
                  </a:lnTo>
                  <a:lnTo>
                    <a:pt x="48294" y="112892"/>
                  </a:lnTo>
                  <a:lnTo>
                    <a:pt x="48157" y="112691"/>
                  </a:lnTo>
                  <a:lnTo>
                    <a:pt x="48037" y="112505"/>
                  </a:lnTo>
                  <a:lnTo>
                    <a:pt x="47934" y="112304"/>
                  </a:lnTo>
                  <a:lnTo>
                    <a:pt x="47866" y="112104"/>
                  </a:lnTo>
                  <a:lnTo>
                    <a:pt x="47780" y="111903"/>
                  </a:lnTo>
                  <a:lnTo>
                    <a:pt x="47746" y="111671"/>
                  </a:lnTo>
                  <a:lnTo>
                    <a:pt x="47729" y="111455"/>
                  </a:lnTo>
                  <a:lnTo>
                    <a:pt x="51330" y="111455"/>
                  </a:lnTo>
                  <a:lnTo>
                    <a:pt x="63695" y="111455"/>
                  </a:lnTo>
                  <a:lnTo>
                    <a:pt x="63678" y="111671"/>
                  </a:lnTo>
                  <a:lnTo>
                    <a:pt x="63627" y="111887"/>
                  </a:lnTo>
                  <a:lnTo>
                    <a:pt x="63575" y="112088"/>
                  </a:lnTo>
                  <a:lnTo>
                    <a:pt x="63507" y="112289"/>
                  </a:lnTo>
                  <a:lnTo>
                    <a:pt x="63404" y="112474"/>
                  </a:lnTo>
                  <a:lnTo>
                    <a:pt x="63284" y="112660"/>
                  </a:lnTo>
                  <a:lnTo>
                    <a:pt x="63147" y="112861"/>
                  </a:lnTo>
                  <a:lnTo>
                    <a:pt x="63009" y="113031"/>
                  </a:lnTo>
                  <a:lnTo>
                    <a:pt x="62838" y="113201"/>
                  </a:lnTo>
                  <a:lnTo>
                    <a:pt x="62632" y="113371"/>
                  </a:lnTo>
                  <a:lnTo>
                    <a:pt x="62426" y="113541"/>
                  </a:lnTo>
                  <a:lnTo>
                    <a:pt x="62220" y="113695"/>
                  </a:lnTo>
                  <a:lnTo>
                    <a:pt x="61997" y="113850"/>
                  </a:lnTo>
                  <a:lnTo>
                    <a:pt x="61740" y="113989"/>
                  </a:lnTo>
                  <a:lnTo>
                    <a:pt x="61483" y="114128"/>
                  </a:lnTo>
                  <a:lnTo>
                    <a:pt x="61226" y="114267"/>
                  </a:lnTo>
                  <a:lnTo>
                    <a:pt x="60951" y="114390"/>
                  </a:lnTo>
                  <a:lnTo>
                    <a:pt x="60643" y="114499"/>
                  </a:lnTo>
                  <a:lnTo>
                    <a:pt x="60351" y="114607"/>
                  </a:lnTo>
                  <a:lnTo>
                    <a:pt x="60042" y="114715"/>
                  </a:lnTo>
                  <a:lnTo>
                    <a:pt x="59717" y="114823"/>
                  </a:lnTo>
                  <a:lnTo>
                    <a:pt x="59408" y="114916"/>
                  </a:lnTo>
                  <a:lnTo>
                    <a:pt x="59082" y="114993"/>
                  </a:lnTo>
                  <a:lnTo>
                    <a:pt x="58739" y="115070"/>
                  </a:lnTo>
                  <a:lnTo>
                    <a:pt x="58413" y="115148"/>
                  </a:lnTo>
                  <a:lnTo>
                    <a:pt x="58087" y="115194"/>
                  </a:lnTo>
                  <a:lnTo>
                    <a:pt x="57727" y="115256"/>
                  </a:lnTo>
                  <a:lnTo>
                    <a:pt x="57401" y="115302"/>
                  </a:lnTo>
                  <a:lnTo>
                    <a:pt x="57041" y="115333"/>
                  </a:lnTo>
                  <a:lnTo>
                    <a:pt x="56698" y="115364"/>
                  </a:lnTo>
                  <a:lnTo>
                    <a:pt x="56355" y="115379"/>
                  </a:lnTo>
                  <a:lnTo>
                    <a:pt x="56012" y="115395"/>
                  </a:lnTo>
                  <a:lnTo>
                    <a:pt x="56012" y="115395"/>
                  </a:lnTo>
                  <a:close/>
                  <a:moveTo>
                    <a:pt x="21094" y="59644"/>
                  </a:moveTo>
                  <a:lnTo>
                    <a:pt x="21009" y="59567"/>
                  </a:lnTo>
                  <a:lnTo>
                    <a:pt x="20923" y="59505"/>
                  </a:lnTo>
                  <a:lnTo>
                    <a:pt x="20837" y="59443"/>
                  </a:lnTo>
                  <a:lnTo>
                    <a:pt x="20751" y="59366"/>
                  </a:lnTo>
                  <a:lnTo>
                    <a:pt x="20700" y="59289"/>
                  </a:lnTo>
                  <a:lnTo>
                    <a:pt x="20648" y="59211"/>
                  </a:lnTo>
                  <a:lnTo>
                    <a:pt x="20614" y="59119"/>
                  </a:lnTo>
                  <a:lnTo>
                    <a:pt x="20580" y="59026"/>
                  </a:lnTo>
                  <a:lnTo>
                    <a:pt x="20563" y="58949"/>
                  </a:lnTo>
                  <a:lnTo>
                    <a:pt x="20545" y="58856"/>
                  </a:lnTo>
                  <a:lnTo>
                    <a:pt x="20545" y="58748"/>
                  </a:lnTo>
                  <a:lnTo>
                    <a:pt x="20545" y="58655"/>
                  </a:lnTo>
                  <a:lnTo>
                    <a:pt x="20563" y="58547"/>
                  </a:lnTo>
                  <a:lnTo>
                    <a:pt x="20597" y="58454"/>
                  </a:lnTo>
                  <a:lnTo>
                    <a:pt x="20631" y="58362"/>
                  </a:lnTo>
                  <a:lnTo>
                    <a:pt x="20683" y="58284"/>
                  </a:lnTo>
                  <a:lnTo>
                    <a:pt x="20751" y="58192"/>
                  </a:lnTo>
                  <a:lnTo>
                    <a:pt x="20837" y="58114"/>
                  </a:lnTo>
                  <a:lnTo>
                    <a:pt x="20906" y="58053"/>
                  </a:lnTo>
                  <a:lnTo>
                    <a:pt x="20991" y="57991"/>
                  </a:lnTo>
                  <a:lnTo>
                    <a:pt x="21077" y="57944"/>
                  </a:lnTo>
                  <a:lnTo>
                    <a:pt x="21163" y="57898"/>
                  </a:lnTo>
                  <a:lnTo>
                    <a:pt x="21266" y="57852"/>
                  </a:lnTo>
                  <a:lnTo>
                    <a:pt x="21352" y="57836"/>
                  </a:lnTo>
                  <a:lnTo>
                    <a:pt x="21454" y="57805"/>
                  </a:lnTo>
                  <a:lnTo>
                    <a:pt x="21557" y="57805"/>
                  </a:lnTo>
                  <a:lnTo>
                    <a:pt x="21660" y="57805"/>
                  </a:lnTo>
                  <a:lnTo>
                    <a:pt x="21780" y="57805"/>
                  </a:lnTo>
                  <a:lnTo>
                    <a:pt x="21883" y="57821"/>
                  </a:lnTo>
                  <a:lnTo>
                    <a:pt x="21986" y="57852"/>
                  </a:lnTo>
                  <a:lnTo>
                    <a:pt x="22089" y="57883"/>
                  </a:lnTo>
                  <a:lnTo>
                    <a:pt x="22192" y="57929"/>
                  </a:lnTo>
                  <a:lnTo>
                    <a:pt x="32499" y="63260"/>
                  </a:lnTo>
                  <a:lnTo>
                    <a:pt x="32585" y="63322"/>
                  </a:lnTo>
                  <a:lnTo>
                    <a:pt x="32671" y="63383"/>
                  </a:lnTo>
                  <a:lnTo>
                    <a:pt x="32756" y="63445"/>
                  </a:lnTo>
                  <a:lnTo>
                    <a:pt x="32825" y="63523"/>
                  </a:lnTo>
                  <a:lnTo>
                    <a:pt x="32876" y="63615"/>
                  </a:lnTo>
                  <a:lnTo>
                    <a:pt x="32945" y="63693"/>
                  </a:lnTo>
                  <a:lnTo>
                    <a:pt x="32979" y="63785"/>
                  </a:lnTo>
                  <a:lnTo>
                    <a:pt x="33014" y="63878"/>
                  </a:lnTo>
                  <a:lnTo>
                    <a:pt x="33031" y="63955"/>
                  </a:lnTo>
                  <a:lnTo>
                    <a:pt x="33048" y="64048"/>
                  </a:lnTo>
                  <a:lnTo>
                    <a:pt x="33048" y="64156"/>
                  </a:lnTo>
                  <a:lnTo>
                    <a:pt x="33048" y="64249"/>
                  </a:lnTo>
                  <a:lnTo>
                    <a:pt x="33031" y="64342"/>
                  </a:lnTo>
                  <a:lnTo>
                    <a:pt x="32996" y="64434"/>
                  </a:lnTo>
                  <a:lnTo>
                    <a:pt x="32962" y="64527"/>
                  </a:lnTo>
                  <a:lnTo>
                    <a:pt x="32911" y="64620"/>
                  </a:lnTo>
                  <a:lnTo>
                    <a:pt x="32808" y="64728"/>
                  </a:lnTo>
                  <a:lnTo>
                    <a:pt x="32705" y="64836"/>
                  </a:lnTo>
                  <a:lnTo>
                    <a:pt x="32602" y="64913"/>
                  </a:lnTo>
                  <a:lnTo>
                    <a:pt x="32482" y="64975"/>
                  </a:lnTo>
                  <a:lnTo>
                    <a:pt x="32362" y="65037"/>
                  </a:lnTo>
                  <a:lnTo>
                    <a:pt x="32225" y="65083"/>
                  </a:lnTo>
                  <a:lnTo>
                    <a:pt x="32088" y="65099"/>
                  </a:lnTo>
                  <a:lnTo>
                    <a:pt x="31933" y="65114"/>
                  </a:lnTo>
                  <a:lnTo>
                    <a:pt x="31796" y="65099"/>
                  </a:lnTo>
                  <a:lnTo>
                    <a:pt x="31659" y="65068"/>
                  </a:lnTo>
                  <a:lnTo>
                    <a:pt x="31539" y="65037"/>
                  </a:lnTo>
                  <a:lnTo>
                    <a:pt x="31402" y="64975"/>
                  </a:lnTo>
                  <a:lnTo>
                    <a:pt x="21094" y="59644"/>
                  </a:lnTo>
                  <a:close/>
                  <a:moveTo>
                    <a:pt x="35432" y="45042"/>
                  </a:moveTo>
                  <a:lnTo>
                    <a:pt x="35535" y="44996"/>
                  </a:lnTo>
                  <a:lnTo>
                    <a:pt x="35638" y="44965"/>
                  </a:lnTo>
                  <a:lnTo>
                    <a:pt x="35758" y="44934"/>
                  </a:lnTo>
                  <a:lnTo>
                    <a:pt x="35861" y="44918"/>
                  </a:lnTo>
                  <a:lnTo>
                    <a:pt x="35963" y="44903"/>
                  </a:lnTo>
                  <a:lnTo>
                    <a:pt x="36066" y="44918"/>
                  </a:lnTo>
                  <a:lnTo>
                    <a:pt x="36169" y="44918"/>
                  </a:lnTo>
                  <a:lnTo>
                    <a:pt x="36272" y="44934"/>
                  </a:lnTo>
                  <a:lnTo>
                    <a:pt x="36375" y="44965"/>
                  </a:lnTo>
                  <a:lnTo>
                    <a:pt x="36461" y="45011"/>
                  </a:lnTo>
                  <a:lnTo>
                    <a:pt x="36564" y="45057"/>
                  </a:lnTo>
                  <a:lnTo>
                    <a:pt x="36667" y="45104"/>
                  </a:lnTo>
                  <a:lnTo>
                    <a:pt x="36735" y="45166"/>
                  </a:lnTo>
                  <a:lnTo>
                    <a:pt x="36821" y="45227"/>
                  </a:lnTo>
                  <a:lnTo>
                    <a:pt x="36890" y="45305"/>
                  </a:lnTo>
                  <a:lnTo>
                    <a:pt x="36941" y="45397"/>
                  </a:lnTo>
                  <a:lnTo>
                    <a:pt x="42892" y="54638"/>
                  </a:lnTo>
                  <a:lnTo>
                    <a:pt x="42944" y="54746"/>
                  </a:lnTo>
                  <a:lnTo>
                    <a:pt x="42978" y="54839"/>
                  </a:lnTo>
                  <a:lnTo>
                    <a:pt x="43012" y="54931"/>
                  </a:lnTo>
                  <a:lnTo>
                    <a:pt x="43029" y="55024"/>
                  </a:lnTo>
                  <a:lnTo>
                    <a:pt x="43029" y="55117"/>
                  </a:lnTo>
                  <a:lnTo>
                    <a:pt x="43029" y="55209"/>
                  </a:lnTo>
                  <a:lnTo>
                    <a:pt x="43012" y="55302"/>
                  </a:lnTo>
                  <a:lnTo>
                    <a:pt x="42995" y="55395"/>
                  </a:lnTo>
                  <a:lnTo>
                    <a:pt x="42961" y="55488"/>
                  </a:lnTo>
                  <a:lnTo>
                    <a:pt x="42926" y="55565"/>
                  </a:lnTo>
                  <a:lnTo>
                    <a:pt x="42875" y="55673"/>
                  </a:lnTo>
                  <a:lnTo>
                    <a:pt x="42806" y="55750"/>
                  </a:lnTo>
                  <a:lnTo>
                    <a:pt x="42738" y="55812"/>
                  </a:lnTo>
                  <a:lnTo>
                    <a:pt x="42669" y="55889"/>
                  </a:lnTo>
                  <a:lnTo>
                    <a:pt x="42583" y="55951"/>
                  </a:lnTo>
                  <a:lnTo>
                    <a:pt x="42498" y="55997"/>
                  </a:lnTo>
                  <a:lnTo>
                    <a:pt x="42361" y="56059"/>
                  </a:lnTo>
                  <a:lnTo>
                    <a:pt x="42206" y="56106"/>
                  </a:lnTo>
                  <a:lnTo>
                    <a:pt x="42069" y="56121"/>
                  </a:lnTo>
                  <a:lnTo>
                    <a:pt x="41932" y="56137"/>
                  </a:lnTo>
                  <a:lnTo>
                    <a:pt x="41795" y="56121"/>
                  </a:lnTo>
                  <a:lnTo>
                    <a:pt x="41657" y="56090"/>
                  </a:lnTo>
                  <a:lnTo>
                    <a:pt x="41537" y="56059"/>
                  </a:lnTo>
                  <a:lnTo>
                    <a:pt x="41400" y="55997"/>
                  </a:lnTo>
                  <a:lnTo>
                    <a:pt x="41263" y="55936"/>
                  </a:lnTo>
                  <a:lnTo>
                    <a:pt x="41160" y="55858"/>
                  </a:lnTo>
                  <a:lnTo>
                    <a:pt x="41074" y="55750"/>
                  </a:lnTo>
                  <a:lnTo>
                    <a:pt x="40988" y="55627"/>
                  </a:lnTo>
                  <a:lnTo>
                    <a:pt x="35037" y="46386"/>
                  </a:lnTo>
                  <a:lnTo>
                    <a:pt x="35003" y="46294"/>
                  </a:lnTo>
                  <a:lnTo>
                    <a:pt x="34952" y="46201"/>
                  </a:lnTo>
                  <a:lnTo>
                    <a:pt x="34934" y="46108"/>
                  </a:lnTo>
                  <a:lnTo>
                    <a:pt x="34917" y="46015"/>
                  </a:lnTo>
                  <a:lnTo>
                    <a:pt x="34900" y="45923"/>
                  </a:lnTo>
                  <a:lnTo>
                    <a:pt x="34900" y="45830"/>
                  </a:lnTo>
                  <a:lnTo>
                    <a:pt x="34917" y="45722"/>
                  </a:lnTo>
                  <a:lnTo>
                    <a:pt x="34934" y="45629"/>
                  </a:lnTo>
                  <a:lnTo>
                    <a:pt x="34969" y="45536"/>
                  </a:lnTo>
                  <a:lnTo>
                    <a:pt x="35003" y="45444"/>
                  </a:lnTo>
                  <a:lnTo>
                    <a:pt x="35055" y="45366"/>
                  </a:lnTo>
                  <a:lnTo>
                    <a:pt x="35123" y="45289"/>
                  </a:lnTo>
                  <a:lnTo>
                    <a:pt x="35192" y="45212"/>
                  </a:lnTo>
                  <a:lnTo>
                    <a:pt x="35260" y="45150"/>
                  </a:lnTo>
                  <a:lnTo>
                    <a:pt x="35346" y="45088"/>
                  </a:lnTo>
                  <a:lnTo>
                    <a:pt x="35432" y="45042"/>
                  </a:lnTo>
                  <a:lnTo>
                    <a:pt x="35432" y="45042"/>
                  </a:lnTo>
                  <a:close/>
                  <a:moveTo>
                    <a:pt x="54503" y="41164"/>
                  </a:moveTo>
                  <a:lnTo>
                    <a:pt x="54503" y="41071"/>
                  </a:lnTo>
                  <a:lnTo>
                    <a:pt x="54520" y="40978"/>
                  </a:lnTo>
                  <a:lnTo>
                    <a:pt x="54554" y="40885"/>
                  </a:lnTo>
                  <a:lnTo>
                    <a:pt x="54589" y="40777"/>
                  </a:lnTo>
                  <a:lnTo>
                    <a:pt x="54623" y="40685"/>
                  </a:lnTo>
                  <a:lnTo>
                    <a:pt x="54674" y="40607"/>
                  </a:lnTo>
                  <a:lnTo>
                    <a:pt x="54743" y="40530"/>
                  </a:lnTo>
                  <a:lnTo>
                    <a:pt x="54812" y="40468"/>
                  </a:lnTo>
                  <a:lnTo>
                    <a:pt x="54897" y="40406"/>
                  </a:lnTo>
                  <a:lnTo>
                    <a:pt x="54966" y="40345"/>
                  </a:lnTo>
                  <a:lnTo>
                    <a:pt x="55069" y="40298"/>
                  </a:lnTo>
                  <a:lnTo>
                    <a:pt x="55155" y="40252"/>
                  </a:lnTo>
                  <a:lnTo>
                    <a:pt x="55275" y="40221"/>
                  </a:lnTo>
                  <a:lnTo>
                    <a:pt x="55378" y="40206"/>
                  </a:lnTo>
                  <a:lnTo>
                    <a:pt x="55480" y="40190"/>
                  </a:lnTo>
                  <a:lnTo>
                    <a:pt x="55583" y="40190"/>
                  </a:lnTo>
                  <a:lnTo>
                    <a:pt x="55703" y="40190"/>
                  </a:lnTo>
                  <a:lnTo>
                    <a:pt x="55806" y="40206"/>
                  </a:lnTo>
                  <a:lnTo>
                    <a:pt x="55909" y="40221"/>
                  </a:lnTo>
                  <a:lnTo>
                    <a:pt x="56012" y="40252"/>
                  </a:lnTo>
                  <a:lnTo>
                    <a:pt x="56115" y="40298"/>
                  </a:lnTo>
                  <a:lnTo>
                    <a:pt x="56218" y="40345"/>
                  </a:lnTo>
                  <a:lnTo>
                    <a:pt x="56304" y="40406"/>
                  </a:lnTo>
                  <a:lnTo>
                    <a:pt x="56372" y="40468"/>
                  </a:lnTo>
                  <a:lnTo>
                    <a:pt x="56441" y="40530"/>
                  </a:lnTo>
                  <a:lnTo>
                    <a:pt x="56509" y="40607"/>
                  </a:lnTo>
                  <a:lnTo>
                    <a:pt x="56561" y="40700"/>
                  </a:lnTo>
                  <a:lnTo>
                    <a:pt x="56612" y="40777"/>
                  </a:lnTo>
                  <a:lnTo>
                    <a:pt x="56647" y="40885"/>
                  </a:lnTo>
                  <a:lnTo>
                    <a:pt x="56664" y="40978"/>
                  </a:lnTo>
                  <a:lnTo>
                    <a:pt x="56681" y="41071"/>
                  </a:lnTo>
                  <a:lnTo>
                    <a:pt x="56681" y="41164"/>
                  </a:lnTo>
                  <a:lnTo>
                    <a:pt x="56681" y="51856"/>
                  </a:lnTo>
                  <a:lnTo>
                    <a:pt x="56681" y="51964"/>
                  </a:lnTo>
                  <a:lnTo>
                    <a:pt x="56664" y="52057"/>
                  </a:lnTo>
                  <a:lnTo>
                    <a:pt x="56647" y="52150"/>
                  </a:lnTo>
                  <a:lnTo>
                    <a:pt x="56612" y="52243"/>
                  </a:lnTo>
                  <a:lnTo>
                    <a:pt x="56561" y="52320"/>
                  </a:lnTo>
                  <a:lnTo>
                    <a:pt x="56509" y="52413"/>
                  </a:lnTo>
                  <a:lnTo>
                    <a:pt x="56441" y="52474"/>
                  </a:lnTo>
                  <a:lnTo>
                    <a:pt x="56372" y="52552"/>
                  </a:lnTo>
                  <a:lnTo>
                    <a:pt x="56304" y="52613"/>
                  </a:lnTo>
                  <a:lnTo>
                    <a:pt x="56218" y="52675"/>
                  </a:lnTo>
                  <a:lnTo>
                    <a:pt x="56115" y="52737"/>
                  </a:lnTo>
                  <a:lnTo>
                    <a:pt x="56012" y="52768"/>
                  </a:lnTo>
                  <a:lnTo>
                    <a:pt x="55909" y="52814"/>
                  </a:lnTo>
                  <a:lnTo>
                    <a:pt x="55806" y="52830"/>
                  </a:lnTo>
                  <a:lnTo>
                    <a:pt x="55703" y="52845"/>
                  </a:lnTo>
                  <a:lnTo>
                    <a:pt x="55583" y="52845"/>
                  </a:lnTo>
                  <a:lnTo>
                    <a:pt x="55480" y="52845"/>
                  </a:lnTo>
                  <a:lnTo>
                    <a:pt x="55378" y="52830"/>
                  </a:lnTo>
                  <a:lnTo>
                    <a:pt x="55275" y="52814"/>
                  </a:lnTo>
                  <a:lnTo>
                    <a:pt x="55155" y="52768"/>
                  </a:lnTo>
                  <a:lnTo>
                    <a:pt x="55069" y="52737"/>
                  </a:lnTo>
                  <a:lnTo>
                    <a:pt x="54966" y="52675"/>
                  </a:lnTo>
                  <a:lnTo>
                    <a:pt x="54897" y="52613"/>
                  </a:lnTo>
                  <a:lnTo>
                    <a:pt x="54812" y="52552"/>
                  </a:lnTo>
                  <a:lnTo>
                    <a:pt x="54743" y="52474"/>
                  </a:lnTo>
                  <a:lnTo>
                    <a:pt x="54674" y="52413"/>
                  </a:lnTo>
                  <a:lnTo>
                    <a:pt x="54623" y="52320"/>
                  </a:lnTo>
                  <a:lnTo>
                    <a:pt x="54589" y="52243"/>
                  </a:lnTo>
                  <a:lnTo>
                    <a:pt x="54554" y="52150"/>
                  </a:lnTo>
                  <a:lnTo>
                    <a:pt x="54520" y="52057"/>
                  </a:lnTo>
                  <a:lnTo>
                    <a:pt x="54503" y="51964"/>
                  </a:lnTo>
                  <a:lnTo>
                    <a:pt x="54503" y="51856"/>
                  </a:lnTo>
                  <a:lnTo>
                    <a:pt x="54503" y="41164"/>
                  </a:lnTo>
                  <a:close/>
                  <a:moveTo>
                    <a:pt x="68309" y="54653"/>
                  </a:moveTo>
                  <a:lnTo>
                    <a:pt x="74243" y="45397"/>
                  </a:lnTo>
                  <a:lnTo>
                    <a:pt x="74311" y="45305"/>
                  </a:lnTo>
                  <a:lnTo>
                    <a:pt x="74380" y="45227"/>
                  </a:lnTo>
                  <a:lnTo>
                    <a:pt x="74449" y="45166"/>
                  </a:lnTo>
                  <a:lnTo>
                    <a:pt x="74534" y="45104"/>
                  </a:lnTo>
                  <a:lnTo>
                    <a:pt x="74620" y="45042"/>
                  </a:lnTo>
                  <a:lnTo>
                    <a:pt x="74706" y="45011"/>
                  </a:lnTo>
                  <a:lnTo>
                    <a:pt x="74792" y="44965"/>
                  </a:lnTo>
                  <a:lnTo>
                    <a:pt x="74912" y="44934"/>
                  </a:lnTo>
                  <a:lnTo>
                    <a:pt x="75015" y="44918"/>
                  </a:lnTo>
                  <a:lnTo>
                    <a:pt x="75117" y="44903"/>
                  </a:lnTo>
                  <a:lnTo>
                    <a:pt x="75220" y="44903"/>
                  </a:lnTo>
                  <a:lnTo>
                    <a:pt x="75323" y="44918"/>
                  </a:lnTo>
                  <a:lnTo>
                    <a:pt x="75426" y="44934"/>
                  </a:lnTo>
                  <a:lnTo>
                    <a:pt x="75529" y="44949"/>
                  </a:lnTo>
                  <a:lnTo>
                    <a:pt x="75632" y="44996"/>
                  </a:lnTo>
                  <a:lnTo>
                    <a:pt x="75735" y="45027"/>
                  </a:lnTo>
                  <a:lnTo>
                    <a:pt x="75838" y="45088"/>
                  </a:lnTo>
                  <a:lnTo>
                    <a:pt x="75923" y="45150"/>
                  </a:lnTo>
                  <a:lnTo>
                    <a:pt x="76009" y="45212"/>
                  </a:lnTo>
                  <a:lnTo>
                    <a:pt x="76078" y="45289"/>
                  </a:lnTo>
                  <a:lnTo>
                    <a:pt x="76129" y="45366"/>
                  </a:lnTo>
                  <a:lnTo>
                    <a:pt x="76181" y="45444"/>
                  </a:lnTo>
                  <a:lnTo>
                    <a:pt x="76215" y="45536"/>
                  </a:lnTo>
                  <a:lnTo>
                    <a:pt x="76249" y="45629"/>
                  </a:lnTo>
                  <a:lnTo>
                    <a:pt x="76266" y="45722"/>
                  </a:lnTo>
                  <a:lnTo>
                    <a:pt x="76284" y="45830"/>
                  </a:lnTo>
                  <a:lnTo>
                    <a:pt x="76284" y="45923"/>
                  </a:lnTo>
                  <a:lnTo>
                    <a:pt x="76284" y="46015"/>
                  </a:lnTo>
                  <a:lnTo>
                    <a:pt x="76266" y="46108"/>
                  </a:lnTo>
                  <a:lnTo>
                    <a:pt x="76232" y="46201"/>
                  </a:lnTo>
                  <a:lnTo>
                    <a:pt x="76198" y="46294"/>
                  </a:lnTo>
                  <a:lnTo>
                    <a:pt x="76146" y="46371"/>
                  </a:lnTo>
                  <a:lnTo>
                    <a:pt x="70195" y="55627"/>
                  </a:lnTo>
                  <a:lnTo>
                    <a:pt x="70092" y="55750"/>
                  </a:lnTo>
                  <a:lnTo>
                    <a:pt x="70007" y="55858"/>
                  </a:lnTo>
                  <a:lnTo>
                    <a:pt x="69904" y="55936"/>
                  </a:lnTo>
                  <a:lnTo>
                    <a:pt x="69784" y="56013"/>
                  </a:lnTo>
                  <a:lnTo>
                    <a:pt x="69664" y="56059"/>
                  </a:lnTo>
                  <a:lnTo>
                    <a:pt x="69526" y="56106"/>
                  </a:lnTo>
                  <a:lnTo>
                    <a:pt x="69389" y="56121"/>
                  </a:lnTo>
                  <a:lnTo>
                    <a:pt x="69252" y="56137"/>
                  </a:lnTo>
                  <a:lnTo>
                    <a:pt x="69098" y="56121"/>
                  </a:lnTo>
                  <a:lnTo>
                    <a:pt x="68960" y="56106"/>
                  </a:lnTo>
                  <a:lnTo>
                    <a:pt x="68823" y="56059"/>
                  </a:lnTo>
                  <a:lnTo>
                    <a:pt x="68686" y="55997"/>
                  </a:lnTo>
                  <a:lnTo>
                    <a:pt x="68600" y="55951"/>
                  </a:lnTo>
                  <a:lnTo>
                    <a:pt x="68515" y="55889"/>
                  </a:lnTo>
                  <a:lnTo>
                    <a:pt x="68446" y="55827"/>
                  </a:lnTo>
                  <a:lnTo>
                    <a:pt x="68377" y="55750"/>
                  </a:lnTo>
                  <a:lnTo>
                    <a:pt x="68309" y="55673"/>
                  </a:lnTo>
                  <a:lnTo>
                    <a:pt x="68240" y="55565"/>
                  </a:lnTo>
                  <a:lnTo>
                    <a:pt x="68206" y="55488"/>
                  </a:lnTo>
                  <a:lnTo>
                    <a:pt x="68172" y="55395"/>
                  </a:lnTo>
                  <a:lnTo>
                    <a:pt x="68154" y="55302"/>
                  </a:lnTo>
                  <a:lnTo>
                    <a:pt x="68137" y="55209"/>
                  </a:lnTo>
                  <a:lnTo>
                    <a:pt x="68137" y="55117"/>
                  </a:lnTo>
                  <a:lnTo>
                    <a:pt x="68154" y="55024"/>
                  </a:lnTo>
                  <a:lnTo>
                    <a:pt x="68172" y="54931"/>
                  </a:lnTo>
                  <a:lnTo>
                    <a:pt x="68189" y="54839"/>
                  </a:lnTo>
                  <a:lnTo>
                    <a:pt x="68240" y="54746"/>
                  </a:lnTo>
                  <a:lnTo>
                    <a:pt x="68309" y="54653"/>
                  </a:lnTo>
                  <a:lnTo>
                    <a:pt x="68309" y="54653"/>
                  </a:lnTo>
                  <a:close/>
                  <a:moveTo>
                    <a:pt x="78702" y="63260"/>
                  </a:moveTo>
                  <a:lnTo>
                    <a:pt x="88992" y="57929"/>
                  </a:lnTo>
                  <a:lnTo>
                    <a:pt x="89095" y="57883"/>
                  </a:lnTo>
                  <a:lnTo>
                    <a:pt x="89198" y="57852"/>
                  </a:lnTo>
                  <a:lnTo>
                    <a:pt x="89301" y="57821"/>
                  </a:lnTo>
                  <a:lnTo>
                    <a:pt x="89404" y="57805"/>
                  </a:lnTo>
                  <a:lnTo>
                    <a:pt x="89506" y="57805"/>
                  </a:lnTo>
                  <a:lnTo>
                    <a:pt x="89609" y="57805"/>
                  </a:lnTo>
                  <a:lnTo>
                    <a:pt x="89712" y="57805"/>
                  </a:lnTo>
                  <a:lnTo>
                    <a:pt x="89832" y="57836"/>
                  </a:lnTo>
                  <a:lnTo>
                    <a:pt x="89935" y="57852"/>
                  </a:lnTo>
                  <a:lnTo>
                    <a:pt x="90021" y="57898"/>
                  </a:lnTo>
                  <a:lnTo>
                    <a:pt x="90124" y="57944"/>
                  </a:lnTo>
                  <a:lnTo>
                    <a:pt x="90210" y="57991"/>
                  </a:lnTo>
                  <a:lnTo>
                    <a:pt x="90278" y="58053"/>
                  </a:lnTo>
                  <a:lnTo>
                    <a:pt x="90364" y="58114"/>
                  </a:lnTo>
                  <a:lnTo>
                    <a:pt x="90433" y="58192"/>
                  </a:lnTo>
                  <a:lnTo>
                    <a:pt x="90484" y="58284"/>
                  </a:lnTo>
                  <a:lnTo>
                    <a:pt x="90535" y="58362"/>
                  </a:lnTo>
                  <a:lnTo>
                    <a:pt x="90570" y="58454"/>
                  </a:lnTo>
                  <a:lnTo>
                    <a:pt x="90604" y="58547"/>
                  </a:lnTo>
                  <a:lnTo>
                    <a:pt x="90621" y="58655"/>
                  </a:lnTo>
                  <a:lnTo>
                    <a:pt x="90638" y="58748"/>
                  </a:lnTo>
                  <a:lnTo>
                    <a:pt x="90621" y="58856"/>
                  </a:lnTo>
                  <a:lnTo>
                    <a:pt x="90621" y="58949"/>
                  </a:lnTo>
                  <a:lnTo>
                    <a:pt x="90604" y="59026"/>
                  </a:lnTo>
                  <a:lnTo>
                    <a:pt x="90570" y="59119"/>
                  </a:lnTo>
                  <a:lnTo>
                    <a:pt x="90518" y="59211"/>
                  </a:lnTo>
                  <a:lnTo>
                    <a:pt x="90467" y="59289"/>
                  </a:lnTo>
                  <a:lnTo>
                    <a:pt x="90415" y="59366"/>
                  </a:lnTo>
                  <a:lnTo>
                    <a:pt x="90347" y="59443"/>
                  </a:lnTo>
                  <a:lnTo>
                    <a:pt x="90278" y="59505"/>
                  </a:lnTo>
                  <a:lnTo>
                    <a:pt x="90192" y="59567"/>
                  </a:lnTo>
                  <a:lnTo>
                    <a:pt x="90090" y="59644"/>
                  </a:lnTo>
                  <a:lnTo>
                    <a:pt x="79782" y="64975"/>
                  </a:lnTo>
                  <a:lnTo>
                    <a:pt x="79662" y="65037"/>
                  </a:lnTo>
                  <a:lnTo>
                    <a:pt x="79525" y="65083"/>
                  </a:lnTo>
                  <a:lnTo>
                    <a:pt x="79371" y="65099"/>
                  </a:lnTo>
                  <a:lnTo>
                    <a:pt x="79233" y="65114"/>
                  </a:lnTo>
                  <a:lnTo>
                    <a:pt x="79096" y="65099"/>
                  </a:lnTo>
                  <a:lnTo>
                    <a:pt x="78959" y="65083"/>
                  </a:lnTo>
                  <a:lnTo>
                    <a:pt x="78822" y="65037"/>
                  </a:lnTo>
                  <a:lnTo>
                    <a:pt x="78702" y="64990"/>
                  </a:lnTo>
                  <a:lnTo>
                    <a:pt x="78582" y="64913"/>
                  </a:lnTo>
                  <a:lnTo>
                    <a:pt x="78462" y="64836"/>
                  </a:lnTo>
                  <a:lnTo>
                    <a:pt x="78359" y="64728"/>
                  </a:lnTo>
                  <a:lnTo>
                    <a:pt x="78290" y="64620"/>
                  </a:lnTo>
                  <a:lnTo>
                    <a:pt x="78239" y="64542"/>
                  </a:lnTo>
                  <a:lnTo>
                    <a:pt x="78187" y="64434"/>
                  </a:lnTo>
                  <a:lnTo>
                    <a:pt x="78170" y="64342"/>
                  </a:lnTo>
                  <a:lnTo>
                    <a:pt x="78136" y="64249"/>
                  </a:lnTo>
                  <a:lnTo>
                    <a:pt x="78136" y="64156"/>
                  </a:lnTo>
                  <a:lnTo>
                    <a:pt x="78136" y="64063"/>
                  </a:lnTo>
                  <a:lnTo>
                    <a:pt x="78153" y="63971"/>
                  </a:lnTo>
                  <a:lnTo>
                    <a:pt x="78170" y="63878"/>
                  </a:lnTo>
                  <a:lnTo>
                    <a:pt x="78204" y="63785"/>
                  </a:lnTo>
                  <a:lnTo>
                    <a:pt x="78239" y="63693"/>
                  </a:lnTo>
                  <a:lnTo>
                    <a:pt x="78290" y="63615"/>
                  </a:lnTo>
                  <a:lnTo>
                    <a:pt x="78359" y="63523"/>
                  </a:lnTo>
                  <a:lnTo>
                    <a:pt x="78427" y="63445"/>
                  </a:lnTo>
                  <a:lnTo>
                    <a:pt x="78496" y="63383"/>
                  </a:lnTo>
                  <a:lnTo>
                    <a:pt x="78599" y="63322"/>
                  </a:lnTo>
                  <a:lnTo>
                    <a:pt x="78685" y="63260"/>
                  </a:lnTo>
                  <a:lnTo>
                    <a:pt x="78702" y="63260"/>
                  </a:lnTo>
                  <a:close/>
                  <a:moveTo>
                    <a:pt x="114614" y="57311"/>
                  </a:moveTo>
                  <a:lnTo>
                    <a:pt x="5385" y="664"/>
                  </a:lnTo>
                  <a:lnTo>
                    <a:pt x="5110" y="525"/>
                  </a:lnTo>
                  <a:lnTo>
                    <a:pt x="4836" y="401"/>
                  </a:lnTo>
                  <a:lnTo>
                    <a:pt x="4561" y="293"/>
                  </a:lnTo>
                  <a:lnTo>
                    <a:pt x="4304" y="200"/>
                  </a:lnTo>
                  <a:lnTo>
                    <a:pt x="4047" y="139"/>
                  </a:lnTo>
                  <a:lnTo>
                    <a:pt x="3790" y="77"/>
                  </a:lnTo>
                  <a:lnTo>
                    <a:pt x="3532" y="30"/>
                  </a:lnTo>
                  <a:lnTo>
                    <a:pt x="3292" y="15"/>
                  </a:lnTo>
                  <a:lnTo>
                    <a:pt x="3052" y="0"/>
                  </a:lnTo>
                  <a:lnTo>
                    <a:pt x="2812" y="0"/>
                  </a:lnTo>
                  <a:lnTo>
                    <a:pt x="2589" y="15"/>
                  </a:lnTo>
                  <a:lnTo>
                    <a:pt x="2383" y="46"/>
                  </a:lnTo>
                  <a:lnTo>
                    <a:pt x="2178" y="92"/>
                  </a:lnTo>
                  <a:lnTo>
                    <a:pt x="1955" y="154"/>
                  </a:lnTo>
                  <a:lnTo>
                    <a:pt x="1766" y="231"/>
                  </a:lnTo>
                  <a:lnTo>
                    <a:pt x="1577" y="324"/>
                  </a:lnTo>
                  <a:lnTo>
                    <a:pt x="1406" y="417"/>
                  </a:lnTo>
                  <a:lnTo>
                    <a:pt x="1217" y="540"/>
                  </a:lnTo>
                  <a:lnTo>
                    <a:pt x="1063" y="679"/>
                  </a:lnTo>
                  <a:lnTo>
                    <a:pt x="926" y="818"/>
                  </a:lnTo>
                  <a:lnTo>
                    <a:pt x="788" y="958"/>
                  </a:lnTo>
                  <a:lnTo>
                    <a:pt x="651" y="1127"/>
                  </a:lnTo>
                  <a:lnTo>
                    <a:pt x="531" y="1297"/>
                  </a:lnTo>
                  <a:lnTo>
                    <a:pt x="428" y="1514"/>
                  </a:lnTo>
                  <a:lnTo>
                    <a:pt x="343" y="1715"/>
                  </a:lnTo>
                  <a:lnTo>
                    <a:pt x="240" y="1916"/>
                  </a:lnTo>
                  <a:lnTo>
                    <a:pt x="154" y="2147"/>
                  </a:lnTo>
                  <a:lnTo>
                    <a:pt x="102" y="2379"/>
                  </a:lnTo>
                  <a:lnTo>
                    <a:pt x="51" y="2642"/>
                  </a:lnTo>
                  <a:lnTo>
                    <a:pt x="17" y="2889"/>
                  </a:lnTo>
                  <a:lnTo>
                    <a:pt x="0" y="3167"/>
                  </a:lnTo>
                  <a:lnTo>
                    <a:pt x="0" y="3461"/>
                  </a:lnTo>
                  <a:lnTo>
                    <a:pt x="0" y="114406"/>
                  </a:lnTo>
                  <a:lnTo>
                    <a:pt x="0" y="114684"/>
                  </a:lnTo>
                  <a:lnTo>
                    <a:pt x="34" y="114978"/>
                  </a:lnTo>
                  <a:lnTo>
                    <a:pt x="68" y="115256"/>
                  </a:lnTo>
                  <a:lnTo>
                    <a:pt x="120" y="115518"/>
                  </a:lnTo>
                  <a:lnTo>
                    <a:pt x="188" y="115812"/>
                  </a:lnTo>
                  <a:lnTo>
                    <a:pt x="274" y="116059"/>
                  </a:lnTo>
                  <a:lnTo>
                    <a:pt x="377" y="116322"/>
                  </a:lnTo>
                  <a:lnTo>
                    <a:pt x="497" y="116569"/>
                  </a:lnTo>
                  <a:lnTo>
                    <a:pt x="617" y="116832"/>
                  </a:lnTo>
                  <a:lnTo>
                    <a:pt x="754" y="117064"/>
                  </a:lnTo>
                  <a:lnTo>
                    <a:pt x="891" y="117295"/>
                  </a:lnTo>
                  <a:lnTo>
                    <a:pt x="1063" y="117527"/>
                  </a:lnTo>
                  <a:lnTo>
                    <a:pt x="1251" y="117744"/>
                  </a:lnTo>
                  <a:lnTo>
                    <a:pt x="1423" y="117960"/>
                  </a:lnTo>
                  <a:lnTo>
                    <a:pt x="1612" y="118161"/>
                  </a:lnTo>
                  <a:lnTo>
                    <a:pt x="1817" y="118346"/>
                  </a:lnTo>
                  <a:lnTo>
                    <a:pt x="2040" y="118532"/>
                  </a:lnTo>
                  <a:lnTo>
                    <a:pt x="2280" y="118717"/>
                  </a:lnTo>
                  <a:lnTo>
                    <a:pt x="2503" y="118887"/>
                  </a:lnTo>
                  <a:lnTo>
                    <a:pt x="2744" y="119041"/>
                  </a:lnTo>
                  <a:lnTo>
                    <a:pt x="3001" y="119181"/>
                  </a:lnTo>
                  <a:lnTo>
                    <a:pt x="3258" y="119320"/>
                  </a:lnTo>
                  <a:lnTo>
                    <a:pt x="3532" y="119443"/>
                  </a:lnTo>
                  <a:lnTo>
                    <a:pt x="3807" y="119551"/>
                  </a:lnTo>
                  <a:lnTo>
                    <a:pt x="4098" y="119644"/>
                  </a:lnTo>
                  <a:lnTo>
                    <a:pt x="4373" y="119752"/>
                  </a:lnTo>
                  <a:lnTo>
                    <a:pt x="4664" y="119830"/>
                  </a:lnTo>
                  <a:lnTo>
                    <a:pt x="4973" y="119891"/>
                  </a:lnTo>
                  <a:lnTo>
                    <a:pt x="5282" y="119938"/>
                  </a:lnTo>
                  <a:lnTo>
                    <a:pt x="5590" y="119969"/>
                  </a:lnTo>
                  <a:lnTo>
                    <a:pt x="5916" y="119984"/>
                  </a:lnTo>
                  <a:lnTo>
                    <a:pt x="6225" y="120000"/>
                  </a:lnTo>
                  <a:lnTo>
                    <a:pt x="61500" y="120000"/>
                  </a:lnTo>
                  <a:lnTo>
                    <a:pt x="113774" y="120000"/>
                  </a:lnTo>
                  <a:lnTo>
                    <a:pt x="114100" y="119984"/>
                  </a:lnTo>
                  <a:lnTo>
                    <a:pt x="114409" y="119969"/>
                  </a:lnTo>
                  <a:lnTo>
                    <a:pt x="114717" y="119938"/>
                  </a:lnTo>
                  <a:lnTo>
                    <a:pt x="115026" y="119891"/>
                  </a:lnTo>
                  <a:lnTo>
                    <a:pt x="115317" y="119830"/>
                  </a:lnTo>
                  <a:lnTo>
                    <a:pt x="115609" y="119752"/>
                  </a:lnTo>
                  <a:lnTo>
                    <a:pt x="115918" y="119644"/>
                  </a:lnTo>
                  <a:lnTo>
                    <a:pt x="116192" y="119551"/>
                  </a:lnTo>
                  <a:lnTo>
                    <a:pt x="116467" y="119443"/>
                  </a:lnTo>
                  <a:lnTo>
                    <a:pt x="116724" y="119320"/>
                  </a:lnTo>
                  <a:lnTo>
                    <a:pt x="116998" y="119181"/>
                  </a:lnTo>
                  <a:lnTo>
                    <a:pt x="117255" y="119041"/>
                  </a:lnTo>
                  <a:lnTo>
                    <a:pt x="117478" y="118887"/>
                  </a:lnTo>
                  <a:lnTo>
                    <a:pt x="117736" y="118717"/>
                  </a:lnTo>
                  <a:lnTo>
                    <a:pt x="117959" y="118532"/>
                  </a:lnTo>
                  <a:lnTo>
                    <a:pt x="118164" y="118346"/>
                  </a:lnTo>
                  <a:lnTo>
                    <a:pt x="118370" y="118161"/>
                  </a:lnTo>
                  <a:lnTo>
                    <a:pt x="118559" y="117960"/>
                  </a:lnTo>
                  <a:lnTo>
                    <a:pt x="118765" y="117759"/>
                  </a:lnTo>
                  <a:lnTo>
                    <a:pt x="118936" y="117527"/>
                  </a:lnTo>
                  <a:lnTo>
                    <a:pt x="119091" y="117295"/>
                  </a:lnTo>
                  <a:lnTo>
                    <a:pt x="119245" y="117064"/>
                  </a:lnTo>
                  <a:lnTo>
                    <a:pt x="119382" y="116832"/>
                  </a:lnTo>
                  <a:lnTo>
                    <a:pt x="119502" y="116569"/>
                  </a:lnTo>
                  <a:lnTo>
                    <a:pt x="119622" y="116322"/>
                  </a:lnTo>
                  <a:lnTo>
                    <a:pt x="119725" y="116059"/>
                  </a:lnTo>
                  <a:lnTo>
                    <a:pt x="119811" y="115812"/>
                  </a:lnTo>
                  <a:lnTo>
                    <a:pt x="119879" y="115518"/>
                  </a:lnTo>
                  <a:lnTo>
                    <a:pt x="119931" y="115256"/>
                  </a:lnTo>
                  <a:lnTo>
                    <a:pt x="119965" y="114978"/>
                  </a:lnTo>
                  <a:lnTo>
                    <a:pt x="119982" y="114684"/>
                  </a:lnTo>
                  <a:lnTo>
                    <a:pt x="120000" y="114406"/>
                  </a:lnTo>
                  <a:lnTo>
                    <a:pt x="120000" y="113123"/>
                  </a:lnTo>
                  <a:lnTo>
                    <a:pt x="120000" y="65701"/>
                  </a:lnTo>
                  <a:lnTo>
                    <a:pt x="120000" y="65408"/>
                  </a:lnTo>
                  <a:lnTo>
                    <a:pt x="119965" y="65114"/>
                  </a:lnTo>
                  <a:lnTo>
                    <a:pt x="119931" y="64821"/>
                  </a:lnTo>
                  <a:lnTo>
                    <a:pt x="119897" y="64527"/>
                  </a:lnTo>
                  <a:lnTo>
                    <a:pt x="119828" y="64218"/>
                  </a:lnTo>
                  <a:lnTo>
                    <a:pt x="119759" y="63924"/>
                  </a:lnTo>
                  <a:lnTo>
                    <a:pt x="119674" y="63615"/>
                  </a:lnTo>
                  <a:lnTo>
                    <a:pt x="119588" y="63306"/>
                  </a:lnTo>
                  <a:lnTo>
                    <a:pt x="119451" y="63013"/>
                  </a:lnTo>
                  <a:lnTo>
                    <a:pt x="119348" y="62704"/>
                  </a:lnTo>
                  <a:lnTo>
                    <a:pt x="119211" y="62395"/>
                  </a:lnTo>
                  <a:lnTo>
                    <a:pt x="119073" y="62101"/>
                  </a:lnTo>
                  <a:lnTo>
                    <a:pt x="118919" y="61807"/>
                  </a:lnTo>
                  <a:lnTo>
                    <a:pt x="118765" y="61498"/>
                  </a:lnTo>
                  <a:lnTo>
                    <a:pt x="118593" y="61220"/>
                  </a:lnTo>
                  <a:lnTo>
                    <a:pt x="118405" y="60927"/>
                  </a:lnTo>
                  <a:lnTo>
                    <a:pt x="118233" y="60648"/>
                  </a:lnTo>
                  <a:lnTo>
                    <a:pt x="118027" y="60370"/>
                  </a:lnTo>
                  <a:lnTo>
                    <a:pt x="117839" y="60092"/>
                  </a:lnTo>
                  <a:lnTo>
                    <a:pt x="117616" y="59830"/>
                  </a:lnTo>
                  <a:lnTo>
                    <a:pt x="117393" y="59567"/>
                  </a:lnTo>
                  <a:lnTo>
                    <a:pt x="117170" y="59320"/>
                  </a:lnTo>
                  <a:lnTo>
                    <a:pt x="116947" y="59072"/>
                  </a:lnTo>
                  <a:lnTo>
                    <a:pt x="116690" y="58841"/>
                  </a:lnTo>
                  <a:lnTo>
                    <a:pt x="116449" y="58624"/>
                  </a:lnTo>
                  <a:lnTo>
                    <a:pt x="116209" y="58392"/>
                  </a:lnTo>
                  <a:lnTo>
                    <a:pt x="115952" y="58192"/>
                  </a:lnTo>
                  <a:lnTo>
                    <a:pt x="115695" y="57991"/>
                  </a:lnTo>
                  <a:lnTo>
                    <a:pt x="115420" y="57805"/>
                  </a:lnTo>
                  <a:lnTo>
                    <a:pt x="115163" y="57635"/>
                  </a:lnTo>
                  <a:lnTo>
                    <a:pt x="114889" y="57465"/>
                  </a:lnTo>
                  <a:lnTo>
                    <a:pt x="114614" y="57311"/>
                  </a:lnTo>
                  <a:close/>
                </a:path>
              </a:pathLst>
            </a:custGeom>
            <a:grpFill/>
            <a:ln>
              <a:noFill/>
            </a:ln>
          </p:spPr>
          <p:txBody>
            <a:bodyPr lIns="60941" tIns="30462" rIns="60941" bIns="30462" anchor="t" anchorCtr="0">
              <a:noAutofit/>
            </a:bodyPr>
            <a:p>
              <a:endParaRPr sz="1200">
                <a:solidFill>
                  <a:schemeClr val="dk1"/>
                </a:solidFill>
                <a:cs typeface="+mn-ea"/>
                <a:sym typeface="+mn-lt"/>
              </a:endParaRPr>
            </a:p>
          </p:txBody>
        </p:sp>
        <p:sp>
          <p:nvSpPr>
            <p:cNvPr id="8" name="Shape 346"/>
            <p:cNvSpPr/>
            <p:nvPr/>
          </p:nvSpPr>
          <p:spPr>
            <a:xfrm>
              <a:off x="9605963" y="3314700"/>
              <a:ext cx="1571624" cy="1981199"/>
            </a:xfrm>
            <a:custGeom>
              <a:avLst/>
              <a:gdLst/>
              <a:ahLst/>
              <a:cxnLst/>
              <a:rect l="0" t="0" r="0" b="0"/>
              <a:pathLst>
                <a:path w="120000" h="120000" extrusionOk="0">
                  <a:moveTo>
                    <a:pt x="0" y="0"/>
                  </a:moveTo>
                  <a:lnTo>
                    <a:pt x="113070" y="40916"/>
                  </a:lnTo>
                  <a:lnTo>
                    <a:pt x="120000" y="120000"/>
                  </a:lnTo>
                  <a:lnTo>
                    <a:pt x="0" y="120000"/>
                  </a:lnTo>
                  <a:lnTo>
                    <a:pt x="0" y="0"/>
                  </a:lnTo>
                  <a:close/>
                </a:path>
              </a:pathLst>
            </a:custGeom>
            <a:grpFill/>
            <a:ln>
              <a:noFill/>
            </a:ln>
          </p:spPr>
          <p:txBody>
            <a:bodyPr lIns="60941" tIns="30462" rIns="60941" bIns="30462" anchor="t" anchorCtr="0">
              <a:noAutofit/>
            </a:bodyPr>
            <a:p>
              <a:endParaRPr sz="1200">
                <a:solidFill>
                  <a:schemeClr val="dk1"/>
                </a:solidFill>
                <a:cs typeface="+mn-ea"/>
                <a:sym typeface="+mn-lt"/>
              </a:endParaRPr>
            </a:p>
          </p:txBody>
        </p:sp>
      </p:grpSp>
      <p:sp>
        <p:nvSpPr>
          <p:cNvPr id="23" name="Google Shape;86;p19"/>
          <p:cNvSpPr txBox="1"/>
          <p:nvPr/>
        </p:nvSpPr>
        <p:spPr>
          <a:xfrm>
            <a:off x="951654" y="1470564"/>
            <a:ext cx="3004211" cy="434269"/>
          </a:xfrm>
          <a:prstGeom prst="rect">
            <a:avLst/>
          </a:prstGeom>
          <a:noFill/>
          <a:ln>
            <a:noFill/>
          </a:ln>
        </p:spPr>
        <p:txBody>
          <a:bodyPr spcFirstLastPara="1" wrap="square" lIns="91425" tIns="45700" rIns="91425" bIns="45700" anchor="t" anchorCtr="0">
            <a:noAutofit/>
          </a:bodyPr>
          <a:p>
            <a:pPr marL="0" marR="0" lvl="0" indent="0" rtl="0">
              <a:spcBef>
                <a:spcPts val="0"/>
              </a:spcBef>
              <a:spcAft>
                <a:spcPts val="0"/>
              </a:spcAft>
              <a:buNone/>
            </a:pPr>
            <a:r>
              <a:rPr lang="zh-CN" sz="2400" b="0" i="0" u="none" strike="noStrike" cap="none" dirty="0">
                <a:solidFill>
                  <a:schemeClr val="bg1"/>
                </a:solidFill>
                <a:cs typeface="+mn-ea"/>
                <a:sym typeface="+mn-lt"/>
              </a:rPr>
              <a:t>创作者</a:t>
            </a:r>
            <a:endParaRPr lang="zh-CN" sz="2400" b="0" i="0" u="none" strike="noStrike" cap="none" dirty="0">
              <a:solidFill>
                <a:schemeClr val="bg1"/>
              </a:solidFill>
              <a:cs typeface="+mn-ea"/>
              <a:sym typeface="+mn-lt"/>
            </a:endParaRPr>
          </a:p>
        </p:txBody>
      </p:sp>
      <p:pic>
        <p:nvPicPr>
          <p:cNvPr id="49" name="图片 48"/>
          <p:cNvPicPr>
            <a:picLocks noChangeAspect="1"/>
          </p:cNvPicPr>
          <p:nvPr/>
        </p:nvPicPr>
        <p:blipFill>
          <a:blip r:embed="rId3"/>
          <a:stretch>
            <a:fillRect/>
          </a:stretch>
        </p:blipFill>
        <p:spPr>
          <a:xfrm>
            <a:off x="798195" y="359410"/>
            <a:ext cx="1189990" cy="1189990"/>
          </a:xfrm>
          <a:prstGeom prst="rect">
            <a:avLst/>
          </a:prstGeom>
        </p:spPr>
      </p:pic>
      <p:graphicFrame>
        <p:nvGraphicFramePr>
          <p:cNvPr id="3" name="表格 2"/>
          <p:cNvGraphicFramePr/>
          <p:nvPr/>
        </p:nvGraphicFramePr>
        <p:xfrm>
          <a:off x="2852420" y="1549400"/>
          <a:ext cx="8199755" cy="838200"/>
        </p:xfrm>
        <a:graphic>
          <a:graphicData uri="http://schemas.openxmlformats.org/drawingml/2006/table">
            <a:tbl>
              <a:tblPr firstRow="1" bandRow="1">
                <a:tableStyleId>{5C22544A-7EE6-4342-B048-85BDC9FD1C3A}</a:tableStyleId>
              </a:tblPr>
              <a:tblGrid>
                <a:gridCol w="4426585"/>
                <a:gridCol w="1707515"/>
                <a:gridCol w="2065655"/>
              </a:tblGrid>
              <a:tr h="381000">
                <a:tc>
                  <a:txBody>
                    <a:bodyPr/>
                    <a:p>
                      <a:pPr algn="ctr">
                        <a:lnSpc>
                          <a:spcPct val="200000"/>
                        </a:lnSpc>
                      </a:pPr>
                      <a:r>
                        <a:rPr lang="zh-CN" altLang="en-US" sz="1400" dirty="0">
                          <a:solidFill>
                            <a:schemeClr val="bg1"/>
                          </a:solidFill>
                          <a:cs typeface="+mn-ea"/>
                          <a:sym typeface="+mn-lt"/>
                        </a:rPr>
                        <a:t>内容创作者</a:t>
                      </a:r>
                      <a:endParaRPr lang="zh-CN" altLang="en-US" sz="1400" dirty="0">
                        <a:solidFill>
                          <a:schemeClr val="bg1"/>
                        </a:solidFill>
                        <a:cs typeface="+mn-ea"/>
                        <a:sym typeface="+mn-lt"/>
                      </a:endParaRPr>
                    </a:p>
                    <a:p>
                      <a:pPr algn="ctr">
                        <a:lnSpc>
                          <a:spcPct val="150000"/>
                        </a:lnSpc>
                        <a:buNone/>
                      </a:pPr>
                      <a:endParaRPr lang="zh-CN" altLang="en-US" sz="1400" dirty="0">
                        <a:solidFill>
                          <a:schemeClr val="bg1"/>
                        </a:solidFill>
                        <a:cs typeface="+mn-ea"/>
                        <a:sym typeface="+mn-lt"/>
                      </a:endParaRPr>
                    </a:p>
                  </a:txBody>
                  <a:tcPr>
                    <a:noFill/>
                  </a:tcPr>
                </a:tc>
                <a:tc>
                  <a:txBody>
                    <a:bodyPr/>
                    <a:p>
                      <a:pPr algn="ctr">
                        <a:lnSpc>
                          <a:spcPct val="200000"/>
                        </a:lnSpc>
                      </a:pPr>
                      <a:r>
                        <a:rPr lang="zh-CN" altLang="en-US" sz="1400" dirty="0">
                          <a:solidFill>
                            <a:schemeClr val="bg1"/>
                          </a:solidFill>
                          <a:cs typeface="+mn-ea"/>
                          <a:sym typeface="+mn-lt"/>
                        </a:rPr>
                        <a:t>场景创作者</a:t>
                      </a:r>
                      <a:endParaRPr lang="zh-CN" altLang="en-US" sz="1400" dirty="0">
                        <a:solidFill>
                          <a:schemeClr val="bg1"/>
                        </a:solidFill>
                        <a:cs typeface="+mn-ea"/>
                        <a:sym typeface="+mn-lt"/>
                      </a:endParaRPr>
                    </a:p>
                    <a:p>
                      <a:pPr algn="ctr">
                        <a:lnSpc>
                          <a:spcPct val="150000"/>
                        </a:lnSpc>
                        <a:buNone/>
                      </a:pPr>
                      <a:endParaRPr lang="zh-CN" altLang="en-US" sz="1400" dirty="0">
                        <a:solidFill>
                          <a:schemeClr val="bg1"/>
                        </a:solidFill>
                        <a:cs typeface="+mn-ea"/>
                        <a:sym typeface="+mn-lt"/>
                      </a:endParaRPr>
                    </a:p>
                  </a:txBody>
                  <a:tcPr>
                    <a:noFill/>
                  </a:tcPr>
                </a:tc>
                <a:tc>
                  <a:txBody>
                    <a:bodyPr/>
                    <a:p>
                      <a:pPr algn="ctr">
                        <a:lnSpc>
                          <a:spcPct val="200000"/>
                        </a:lnSpc>
                        <a:buNone/>
                      </a:pPr>
                      <a:r>
                        <a:rPr lang="zh-CN" altLang="en-US" sz="1400" dirty="0">
                          <a:solidFill>
                            <a:schemeClr val="bg1"/>
                          </a:solidFill>
                          <a:cs typeface="+mn-ea"/>
                          <a:sym typeface="+mn-lt"/>
                        </a:rPr>
                        <a:t>数字人</a:t>
                      </a:r>
                      <a:r>
                        <a:rPr lang="zh-CN" altLang="en-US" sz="1400" dirty="0">
                          <a:solidFill>
                            <a:schemeClr val="bg1"/>
                          </a:solidFill>
                          <a:cs typeface="+mn-ea"/>
                          <a:sym typeface="+mn-lt"/>
                        </a:rPr>
                        <a:t>创作者</a:t>
                      </a:r>
                      <a:endParaRPr lang="zh-CN" altLang="en-US" sz="1400" dirty="0">
                        <a:solidFill>
                          <a:schemeClr val="bg1"/>
                        </a:solidFill>
                        <a:cs typeface="+mn-ea"/>
                        <a:sym typeface="+mn-lt"/>
                      </a:endParaRPr>
                    </a:p>
                    <a:p>
                      <a:pPr algn="ctr">
                        <a:buNone/>
                      </a:pPr>
                      <a:endParaRPr lang="zh-CN" altLang="en-US" sz="1400" dirty="0">
                        <a:solidFill>
                          <a:schemeClr val="bg1"/>
                        </a:solidFill>
                        <a:cs typeface="+mn-ea"/>
                        <a:sym typeface="+mn-lt"/>
                      </a:endParaRPr>
                    </a:p>
                  </a:txBody>
                  <a:tcPr>
                    <a:noFill/>
                  </a:tcPr>
                </a:tc>
              </a:tr>
            </a:tbl>
          </a:graphicData>
        </a:graphic>
      </p:graphicFrame>
      <p:graphicFrame>
        <p:nvGraphicFramePr>
          <p:cNvPr id="4" name="表格 3"/>
          <p:cNvGraphicFramePr/>
          <p:nvPr>
            <p:custDataLst>
              <p:tags r:id="rId4"/>
            </p:custDataLst>
          </p:nvPr>
        </p:nvGraphicFramePr>
        <p:xfrm>
          <a:off x="2852420" y="2387600"/>
          <a:ext cx="8216265" cy="2667000"/>
        </p:xfrm>
        <a:graphic>
          <a:graphicData uri="http://schemas.openxmlformats.org/drawingml/2006/table">
            <a:tbl>
              <a:tblPr firstRow="1" bandRow="1">
                <a:tableStyleId>{5C22544A-7EE6-4342-B048-85BDC9FD1C3A}</a:tableStyleId>
              </a:tblPr>
              <a:tblGrid>
                <a:gridCol w="1381125"/>
                <a:gridCol w="1508760"/>
                <a:gridCol w="1537335"/>
                <a:gridCol w="1698625"/>
                <a:gridCol w="2090420"/>
              </a:tblGrid>
              <a:tr h="381000">
                <a:tc>
                  <a:txBody>
                    <a:bodyPr/>
                    <a:p>
                      <a:pPr>
                        <a:buNone/>
                      </a:pPr>
                      <a:r>
                        <a:rPr lang="zh-CN" altLang="en-US"/>
                        <a:t>图书创作</a:t>
                      </a:r>
                      <a:r>
                        <a:rPr lang="zh-CN" altLang="en-US"/>
                        <a:t>者</a:t>
                      </a:r>
                      <a:endParaRPr lang="zh-CN" altLang="en-US"/>
                    </a:p>
                  </a:txBody>
                  <a:tcPr>
                    <a:noFill/>
                  </a:tcPr>
                </a:tc>
                <a:tc>
                  <a:txBody>
                    <a:bodyPr/>
                    <a:p>
                      <a:pPr>
                        <a:buNone/>
                      </a:pPr>
                      <a:r>
                        <a:rPr lang="zh-CN" altLang="en-US"/>
                        <a:t>说书创作</a:t>
                      </a:r>
                      <a:r>
                        <a:rPr lang="zh-CN" altLang="en-US"/>
                        <a:t>家</a:t>
                      </a:r>
                      <a:endParaRPr lang="zh-CN" altLang="en-US"/>
                    </a:p>
                  </a:txBody>
                  <a:tcPr>
                    <a:noFill/>
                  </a:tcPr>
                </a:tc>
                <a:tc>
                  <a:txBody>
                    <a:bodyPr/>
                    <a:p>
                      <a:pPr>
                        <a:buNone/>
                      </a:pPr>
                      <a:r>
                        <a:rPr lang="zh-CN" altLang="en-US"/>
                        <a:t>短视</a:t>
                      </a:r>
                      <a:r>
                        <a:rPr lang="zh-CN" altLang="en-US"/>
                        <a:t>创作者</a:t>
                      </a:r>
                      <a:endParaRPr lang="zh-CN" altLang="en-US"/>
                    </a:p>
                  </a:txBody>
                  <a:tcPr>
                    <a:noFill/>
                  </a:tcPr>
                </a:tc>
                <a:tc rowSpan="2">
                  <a:txBody>
                    <a:bodyPr/>
                    <a:p>
                      <a:pPr>
                        <a:buNone/>
                      </a:pPr>
                      <a:r>
                        <a:rPr lang="zh-CN" altLang="en-US"/>
                        <a:t>我们允许第三方建模师在我们规定的标准上建设他们的图书馆</a:t>
                      </a:r>
                      <a:r>
                        <a:rPr lang="zh-CN" altLang="en-US"/>
                        <a:t>场景</a:t>
                      </a:r>
                      <a:endParaRPr lang="zh-CN" altLang="en-US"/>
                    </a:p>
                  </a:txBody>
                  <a:tcPr>
                    <a:noFill/>
                  </a:tcPr>
                </a:tc>
                <a:tc rowSpan="2">
                  <a:txBody>
                    <a:bodyPr/>
                    <a:p>
                      <a:pPr>
                        <a:buNone/>
                      </a:pPr>
                      <a:r>
                        <a:rPr lang="zh-CN" altLang="en-US"/>
                        <a:t>我们运行设计师在符合标准接口上去创作他们的服装</a:t>
                      </a:r>
                      <a:r>
                        <a:rPr lang="zh-CN" altLang="en-US"/>
                        <a:t>设计</a:t>
                      </a:r>
                      <a:endParaRPr lang="zh-CN" altLang="en-US"/>
                    </a:p>
                  </a:txBody>
                  <a:tcPr>
                    <a:noFill/>
                  </a:tcPr>
                </a:tc>
              </a:tr>
              <a:tr h="1929130">
                <a:tc>
                  <a:txBody>
                    <a:bodyPr/>
                    <a:p>
                      <a:pPr>
                        <a:buNone/>
                      </a:pPr>
                      <a:r>
                        <a:rPr lang="zh-CN" altLang="en-US">
                          <a:solidFill>
                            <a:schemeClr val="bg1"/>
                          </a:solidFill>
                        </a:rPr>
                        <a:t>图书是我们生态最为基础的</a:t>
                      </a:r>
                      <a:r>
                        <a:rPr lang="zh-CN" altLang="en-US">
                          <a:solidFill>
                            <a:schemeClr val="bg1"/>
                          </a:solidFill>
                        </a:rPr>
                        <a:t>内容</a:t>
                      </a:r>
                      <a:endParaRPr lang="zh-CN" altLang="en-US">
                        <a:solidFill>
                          <a:schemeClr val="bg1"/>
                        </a:solidFill>
                      </a:endParaRPr>
                    </a:p>
                  </a:txBody>
                  <a:tcPr>
                    <a:noFill/>
                  </a:tcPr>
                </a:tc>
                <a:tc>
                  <a:txBody>
                    <a:bodyPr/>
                    <a:p>
                      <a:pPr>
                        <a:buNone/>
                      </a:pPr>
                      <a:r>
                        <a:rPr lang="zh-CN" altLang="en-US">
                          <a:solidFill>
                            <a:schemeClr val="bg1"/>
                          </a:solidFill>
                        </a:rPr>
                        <a:t>说书内容更富有激情和容易让一些喜欢被动获取信息的人群</a:t>
                      </a:r>
                      <a:r>
                        <a:rPr lang="zh-CN" altLang="en-US">
                          <a:solidFill>
                            <a:schemeClr val="bg1"/>
                          </a:solidFill>
                        </a:rPr>
                        <a:t>所接受</a:t>
                      </a:r>
                      <a:endParaRPr lang="zh-CN" altLang="en-US">
                        <a:solidFill>
                          <a:schemeClr val="bg1"/>
                        </a:solidFill>
                      </a:endParaRPr>
                    </a:p>
                  </a:txBody>
                  <a:tcPr>
                    <a:noFill/>
                  </a:tcPr>
                </a:tc>
                <a:tc>
                  <a:txBody>
                    <a:bodyPr/>
                    <a:p>
                      <a:pPr>
                        <a:buNone/>
                      </a:pPr>
                      <a:r>
                        <a:rPr lang="zh-CN" altLang="en-US">
                          <a:solidFill>
                            <a:schemeClr val="bg1"/>
                          </a:solidFill>
                        </a:rPr>
                        <a:t>我们希望一些动画创作者和自由演员能够找到喜欢的内容进行翻拍成视频内容进行</a:t>
                      </a:r>
                      <a:r>
                        <a:rPr lang="zh-CN" altLang="en-US">
                          <a:solidFill>
                            <a:schemeClr val="bg1"/>
                          </a:solidFill>
                        </a:rPr>
                        <a:t>传播</a:t>
                      </a:r>
                      <a:endParaRPr lang="zh-CN" altLang="en-US">
                        <a:solidFill>
                          <a:schemeClr val="bg1"/>
                        </a:solidFill>
                      </a:endParaRPr>
                    </a:p>
                  </a:txBody>
                  <a:tcPr>
                    <a:noFill/>
                  </a:tcPr>
                </a:tc>
                <a:tc vMerge="1">
                  <a:tcPr>
                    <a:noFill/>
                  </a:tcPr>
                </a:tc>
                <a:tc vMerge="1">
                  <a:tcPr>
                    <a:noFill/>
                  </a:tcPr>
                </a:tc>
              </a:tr>
            </a:tbl>
          </a:graphicData>
        </a:graphic>
      </p:graphicFrame>
      <p:sp>
        <p:nvSpPr>
          <p:cNvPr id="5" name="文本框 4"/>
          <p:cNvSpPr txBox="1"/>
          <p:nvPr/>
        </p:nvSpPr>
        <p:spPr>
          <a:xfrm>
            <a:off x="3048635" y="591820"/>
            <a:ext cx="1245870" cy="368300"/>
          </a:xfrm>
          <a:prstGeom prst="rect">
            <a:avLst/>
          </a:prstGeom>
          <a:noFill/>
        </p:spPr>
        <p:txBody>
          <a:bodyPr wrap="square" rtlCol="0">
            <a:spAutoFit/>
          </a:bodyPr>
          <a:p>
            <a:r>
              <a:rPr lang="zh-CN" altLang="en-US">
                <a:solidFill>
                  <a:schemeClr val="bg1"/>
                </a:solidFill>
              </a:rPr>
              <a:t>存储</a:t>
            </a:r>
            <a:r>
              <a:rPr lang="en-US" altLang="zh-CN">
                <a:solidFill>
                  <a:schemeClr val="bg1"/>
                </a:solidFill>
              </a:rPr>
              <a:t>ic </a:t>
            </a:r>
            <a:endParaRPr lang="en-US" altLang="zh-CN">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0">
        <p:dissolve/>
      </p:transition>
    </mc:Choice>
    <mc:Fallback>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1" cstate="screen"/>
          <a:srcRect/>
          <a:stretch>
            <a:fillRect/>
          </a:stretch>
        </p:blipFill>
        <p:spPr>
          <a:xfrm rot="16200000">
            <a:off x="-1246784" y="-192328"/>
            <a:ext cx="2527858" cy="2527858"/>
          </a:xfrm>
          <a:prstGeom prst="ellipse">
            <a:avLst/>
          </a:prstGeom>
        </p:spPr>
      </p:pic>
      <p:pic>
        <p:nvPicPr>
          <p:cNvPr id="12" name="图片 11"/>
          <p:cNvPicPr>
            <a:picLocks noChangeAspect="1"/>
          </p:cNvPicPr>
          <p:nvPr/>
        </p:nvPicPr>
        <p:blipFill rotWithShape="1">
          <a:blip r:embed="rId2" cstate="screen"/>
          <a:srcRect l="-513" r="-74"/>
          <a:stretch>
            <a:fillRect/>
          </a:stretch>
        </p:blipFill>
        <p:spPr>
          <a:xfrm flipH="1">
            <a:off x="206773" y="1397200"/>
            <a:ext cx="12192000" cy="3843133"/>
          </a:xfrm>
          <a:custGeom>
            <a:avLst/>
            <a:gdLst>
              <a:gd name="connsiteX0" fmla="*/ 6919523 w 6919523"/>
              <a:gd name="connsiteY0" fmla="*/ 0 h 3843133"/>
              <a:gd name="connsiteX1" fmla="*/ 6919523 w 6919523"/>
              <a:gd name="connsiteY1" fmla="*/ 3843133 h 3843133"/>
              <a:gd name="connsiteX2" fmla="*/ 0 w 6919523"/>
              <a:gd name="connsiteY2" fmla="*/ 3843133 h 3843133"/>
              <a:gd name="connsiteX3" fmla="*/ 0 w 6919523"/>
              <a:gd name="connsiteY3" fmla="*/ 0 h 3843133"/>
              <a:gd name="connsiteX4" fmla="*/ 1414729 w 6919523"/>
              <a:gd name="connsiteY4" fmla="*/ 0 h 3843133"/>
              <a:gd name="connsiteX5" fmla="*/ 1414729 w 6919523"/>
              <a:gd name="connsiteY5" fmla="*/ 1351722 h 3843133"/>
              <a:gd name="connsiteX6" fmla="*/ 5592838 w 6919523"/>
              <a:gd name="connsiteY6" fmla="*/ 1351722 h 3843133"/>
              <a:gd name="connsiteX7" fmla="*/ 5592838 w 6919523"/>
              <a:gd name="connsiteY7" fmla="*/ 0 h 3843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919523" h="3843133">
                <a:moveTo>
                  <a:pt x="6919523" y="0"/>
                </a:moveTo>
                <a:lnTo>
                  <a:pt x="6919523" y="3843133"/>
                </a:lnTo>
                <a:lnTo>
                  <a:pt x="0" y="3843133"/>
                </a:lnTo>
                <a:lnTo>
                  <a:pt x="0" y="0"/>
                </a:lnTo>
                <a:lnTo>
                  <a:pt x="1414729" y="0"/>
                </a:lnTo>
                <a:lnTo>
                  <a:pt x="1414729" y="1351722"/>
                </a:lnTo>
                <a:lnTo>
                  <a:pt x="5592838" y="1351722"/>
                </a:lnTo>
                <a:lnTo>
                  <a:pt x="5592838" y="0"/>
                </a:lnTo>
                <a:close/>
              </a:path>
            </a:pathLst>
          </a:custGeom>
          <a:noFill/>
        </p:spPr>
      </p:pic>
      <p:sp>
        <p:nvSpPr>
          <p:cNvPr id="2" name="矩形 1"/>
          <p:cNvSpPr/>
          <p:nvPr/>
        </p:nvSpPr>
        <p:spPr>
          <a:xfrm>
            <a:off x="886460" y="174625"/>
            <a:ext cx="10995660" cy="6508115"/>
          </a:xfrm>
          <a:prstGeom prst="rect">
            <a:avLst/>
          </a:prstGeom>
          <a:noFill/>
          <a:ln>
            <a:solidFill>
              <a:schemeClr val="bg1"/>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6" name="Shape 344"/>
          <p:cNvGrpSpPr/>
          <p:nvPr/>
        </p:nvGrpSpPr>
        <p:grpSpPr>
          <a:xfrm>
            <a:off x="875076" y="1937734"/>
            <a:ext cx="1765422" cy="1959756"/>
            <a:chOff x="9259888" y="2897188"/>
            <a:chExt cx="2220913" cy="2465386"/>
          </a:xfrm>
          <a:gradFill>
            <a:gsLst>
              <a:gs pos="0">
                <a:srgbClr val="55AADC"/>
              </a:gs>
              <a:gs pos="100000">
                <a:srgbClr val="D0358C"/>
              </a:gs>
            </a:gsLst>
            <a:lin ang="5400000" scaled="1"/>
          </a:gradFill>
        </p:grpSpPr>
        <p:sp>
          <p:nvSpPr>
            <p:cNvPr id="7" name="Shape 345"/>
            <p:cNvSpPr/>
            <p:nvPr/>
          </p:nvSpPr>
          <p:spPr>
            <a:xfrm>
              <a:off x="9259888" y="2897188"/>
              <a:ext cx="2220913" cy="2465386"/>
            </a:xfrm>
            <a:custGeom>
              <a:avLst/>
              <a:gdLst/>
              <a:ahLst/>
              <a:cxnLst/>
              <a:rect l="0" t="0" r="0" b="0"/>
              <a:pathLst>
                <a:path w="120000" h="120000" extrusionOk="0">
                  <a:moveTo>
                    <a:pt x="76146" y="87087"/>
                  </a:moveTo>
                  <a:lnTo>
                    <a:pt x="75598" y="87937"/>
                  </a:lnTo>
                  <a:lnTo>
                    <a:pt x="75100" y="88725"/>
                  </a:lnTo>
                  <a:lnTo>
                    <a:pt x="74620" y="89466"/>
                  </a:lnTo>
                  <a:lnTo>
                    <a:pt x="74157" y="90146"/>
                  </a:lnTo>
                  <a:lnTo>
                    <a:pt x="73711" y="90749"/>
                  </a:lnTo>
                  <a:lnTo>
                    <a:pt x="73299" y="91321"/>
                  </a:lnTo>
                  <a:lnTo>
                    <a:pt x="72888" y="91846"/>
                  </a:lnTo>
                  <a:lnTo>
                    <a:pt x="72528" y="92325"/>
                  </a:lnTo>
                  <a:lnTo>
                    <a:pt x="71825" y="93175"/>
                  </a:lnTo>
                  <a:lnTo>
                    <a:pt x="71207" y="93886"/>
                  </a:lnTo>
                  <a:lnTo>
                    <a:pt x="70641" y="94504"/>
                  </a:lnTo>
                  <a:lnTo>
                    <a:pt x="70144" y="95029"/>
                  </a:lnTo>
                  <a:lnTo>
                    <a:pt x="69715" y="95524"/>
                  </a:lnTo>
                  <a:lnTo>
                    <a:pt x="69338" y="95972"/>
                  </a:lnTo>
                  <a:lnTo>
                    <a:pt x="69166" y="96219"/>
                  </a:lnTo>
                  <a:lnTo>
                    <a:pt x="68995" y="96451"/>
                  </a:lnTo>
                  <a:lnTo>
                    <a:pt x="68840" y="96682"/>
                  </a:lnTo>
                  <a:lnTo>
                    <a:pt x="68703" y="96930"/>
                  </a:lnTo>
                  <a:lnTo>
                    <a:pt x="68583" y="97208"/>
                  </a:lnTo>
                  <a:lnTo>
                    <a:pt x="68446" y="97486"/>
                  </a:lnTo>
                  <a:lnTo>
                    <a:pt x="68343" y="97795"/>
                  </a:lnTo>
                  <a:lnTo>
                    <a:pt x="68206" y="98135"/>
                  </a:lnTo>
                  <a:lnTo>
                    <a:pt x="68103" y="98475"/>
                  </a:lnTo>
                  <a:lnTo>
                    <a:pt x="68000" y="98861"/>
                  </a:lnTo>
                  <a:lnTo>
                    <a:pt x="67914" y="99294"/>
                  </a:lnTo>
                  <a:lnTo>
                    <a:pt x="67829" y="99742"/>
                  </a:lnTo>
                  <a:lnTo>
                    <a:pt x="67743" y="100175"/>
                  </a:lnTo>
                  <a:lnTo>
                    <a:pt x="67657" y="100576"/>
                  </a:lnTo>
                  <a:lnTo>
                    <a:pt x="67571" y="100947"/>
                  </a:lnTo>
                  <a:lnTo>
                    <a:pt x="67486" y="101318"/>
                  </a:lnTo>
                  <a:lnTo>
                    <a:pt x="67400" y="101643"/>
                  </a:lnTo>
                  <a:lnTo>
                    <a:pt x="67280" y="101967"/>
                  </a:lnTo>
                  <a:lnTo>
                    <a:pt x="67177" y="102261"/>
                  </a:lnTo>
                  <a:lnTo>
                    <a:pt x="67074" y="102539"/>
                  </a:lnTo>
                  <a:lnTo>
                    <a:pt x="67228" y="102631"/>
                  </a:lnTo>
                  <a:lnTo>
                    <a:pt x="67383" y="102724"/>
                  </a:lnTo>
                  <a:lnTo>
                    <a:pt x="67503" y="102832"/>
                  </a:lnTo>
                  <a:lnTo>
                    <a:pt x="67623" y="102971"/>
                  </a:lnTo>
                  <a:lnTo>
                    <a:pt x="67709" y="103095"/>
                  </a:lnTo>
                  <a:lnTo>
                    <a:pt x="67760" y="103234"/>
                  </a:lnTo>
                  <a:lnTo>
                    <a:pt x="67811" y="103389"/>
                  </a:lnTo>
                  <a:lnTo>
                    <a:pt x="67811" y="103543"/>
                  </a:lnTo>
                  <a:lnTo>
                    <a:pt x="67811" y="104331"/>
                  </a:lnTo>
                  <a:lnTo>
                    <a:pt x="67811" y="104455"/>
                  </a:lnTo>
                  <a:lnTo>
                    <a:pt x="67777" y="104563"/>
                  </a:lnTo>
                  <a:lnTo>
                    <a:pt x="67743" y="104687"/>
                  </a:lnTo>
                  <a:lnTo>
                    <a:pt x="67691" y="104795"/>
                  </a:lnTo>
                  <a:lnTo>
                    <a:pt x="67623" y="104887"/>
                  </a:lnTo>
                  <a:lnTo>
                    <a:pt x="67554" y="104996"/>
                  </a:lnTo>
                  <a:lnTo>
                    <a:pt x="67451" y="105088"/>
                  </a:lnTo>
                  <a:lnTo>
                    <a:pt x="67348" y="105181"/>
                  </a:lnTo>
                  <a:lnTo>
                    <a:pt x="67228" y="105243"/>
                  </a:lnTo>
                  <a:lnTo>
                    <a:pt x="67108" y="105320"/>
                  </a:lnTo>
                  <a:lnTo>
                    <a:pt x="66988" y="105382"/>
                  </a:lnTo>
                  <a:lnTo>
                    <a:pt x="66851" y="105428"/>
                  </a:lnTo>
                  <a:lnTo>
                    <a:pt x="66697" y="105459"/>
                  </a:lnTo>
                  <a:lnTo>
                    <a:pt x="66542" y="105490"/>
                  </a:lnTo>
                  <a:lnTo>
                    <a:pt x="66371" y="105506"/>
                  </a:lnTo>
                  <a:lnTo>
                    <a:pt x="66216" y="105521"/>
                  </a:lnTo>
                  <a:lnTo>
                    <a:pt x="44950" y="105521"/>
                  </a:lnTo>
                  <a:lnTo>
                    <a:pt x="44796" y="105506"/>
                  </a:lnTo>
                  <a:lnTo>
                    <a:pt x="44641" y="105490"/>
                  </a:lnTo>
                  <a:lnTo>
                    <a:pt x="44487" y="105459"/>
                  </a:lnTo>
                  <a:lnTo>
                    <a:pt x="44350" y="105428"/>
                  </a:lnTo>
                  <a:lnTo>
                    <a:pt x="44213" y="105382"/>
                  </a:lnTo>
                  <a:lnTo>
                    <a:pt x="44093" y="105320"/>
                  </a:lnTo>
                  <a:lnTo>
                    <a:pt x="43955" y="105258"/>
                  </a:lnTo>
                  <a:lnTo>
                    <a:pt x="43853" y="105181"/>
                  </a:lnTo>
                  <a:lnTo>
                    <a:pt x="43801" y="105150"/>
                  </a:lnTo>
                  <a:lnTo>
                    <a:pt x="43715" y="105073"/>
                  </a:lnTo>
                  <a:lnTo>
                    <a:pt x="43715" y="105057"/>
                  </a:lnTo>
                  <a:lnTo>
                    <a:pt x="43647" y="104980"/>
                  </a:lnTo>
                  <a:lnTo>
                    <a:pt x="43578" y="104887"/>
                  </a:lnTo>
                  <a:lnTo>
                    <a:pt x="43527" y="104810"/>
                  </a:lnTo>
                  <a:lnTo>
                    <a:pt x="43475" y="104718"/>
                  </a:lnTo>
                  <a:lnTo>
                    <a:pt x="43424" y="104625"/>
                  </a:lnTo>
                  <a:lnTo>
                    <a:pt x="43390" y="104532"/>
                  </a:lnTo>
                  <a:lnTo>
                    <a:pt x="43372" y="104439"/>
                  </a:lnTo>
                  <a:lnTo>
                    <a:pt x="43372" y="104331"/>
                  </a:lnTo>
                  <a:lnTo>
                    <a:pt x="43372" y="103543"/>
                  </a:lnTo>
                  <a:lnTo>
                    <a:pt x="43390" y="103389"/>
                  </a:lnTo>
                  <a:lnTo>
                    <a:pt x="43424" y="103234"/>
                  </a:lnTo>
                  <a:lnTo>
                    <a:pt x="43492" y="103095"/>
                  </a:lnTo>
                  <a:lnTo>
                    <a:pt x="43578" y="102971"/>
                  </a:lnTo>
                  <a:lnTo>
                    <a:pt x="43681" y="102832"/>
                  </a:lnTo>
                  <a:lnTo>
                    <a:pt x="43801" y="102724"/>
                  </a:lnTo>
                  <a:lnTo>
                    <a:pt x="43938" y="102631"/>
                  </a:lnTo>
                  <a:lnTo>
                    <a:pt x="44110" y="102539"/>
                  </a:lnTo>
                  <a:lnTo>
                    <a:pt x="43990" y="102261"/>
                  </a:lnTo>
                  <a:lnTo>
                    <a:pt x="43887" y="101967"/>
                  </a:lnTo>
                  <a:lnTo>
                    <a:pt x="43784" y="101643"/>
                  </a:lnTo>
                  <a:lnTo>
                    <a:pt x="43698" y="101318"/>
                  </a:lnTo>
                  <a:lnTo>
                    <a:pt x="43612" y="100947"/>
                  </a:lnTo>
                  <a:lnTo>
                    <a:pt x="43527" y="100576"/>
                  </a:lnTo>
                  <a:lnTo>
                    <a:pt x="43441" y="100175"/>
                  </a:lnTo>
                  <a:lnTo>
                    <a:pt x="43355" y="99742"/>
                  </a:lnTo>
                  <a:lnTo>
                    <a:pt x="43269" y="99294"/>
                  </a:lnTo>
                  <a:lnTo>
                    <a:pt x="43167" y="98861"/>
                  </a:lnTo>
                  <a:lnTo>
                    <a:pt x="43064" y="98475"/>
                  </a:lnTo>
                  <a:lnTo>
                    <a:pt x="42961" y="98135"/>
                  </a:lnTo>
                  <a:lnTo>
                    <a:pt x="42841" y="97795"/>
                  </a:lnTo>
                  <a:lnTo>
                    <a:pt x="42721" y="97486"/>
                  </a:lnTo>
                  <a:lnTo>
                    <a:pt x="42601" y="97208"/>
                  </a:lnTo>
                  <a:lnTo>
                    <a:pt x="42481" y="96930"/>
                  </a:lnTo>
                  <a:lnTo>
                    <a:pt x="42326" y="96682"/>
                  </a:lnTo>
                  <a:lnTo>
                    <a:pt x="42172" y="96451"/>
                  </a:lnTo>
                  <a:lnTo>
                    <a:pt x="42000" y="96219"/>
                  </a:lnTo>
                  <a:lnTo>
                    <a:pt x="41829" y="95972"/>
                  </a:lnTo>
                  <a:lnTo>
                    <a:pt x="41452" y="95524"/>
                  </a:lnTo>
                  <a:lnTo>
                    <a:pt x="41023" y="95029"/>
                  </a:lnTo>
                  <a:lnTo>
                    <a:pt x="40543" y="94504"/>
                  </a:lnTo>
                  <a:lnTo>
                    <a:pt x="39977" y="93886"/>
                  </a:lnTo>
                  <a:lnTo>
                    <a:pt x="39342" y="93175"/>
                  </a:lnTo>
                  <a:lnTo>
                    <a:pt x="38656" y="92325"/>
                  </a:lnTo>
                  <a:lnTo>
                    <a:pt x="38279" y="91846"/>
                  </a:lnTo>
                  <a:lnTo>
                    <a:pt x="37884" y="91321"/>
                  </a:lnTo>
                  <a:lnTo>
                    <a:pt x="37456" y="90749"/>
                  </a:lnTo>
                  <a:lnTo>
                    <a:pt x="37027" y="90146"/>
                  </a:lnTo>
                  <a:lnTo>
                    <a:pt x="36564" y="89466"/>
                  </a:lnTo>
                  <a:lnTo>
                    <a:pt x="36084" y="88725"/>
                  </a:lnTo>
                  <a:lnTo>
                    <a:pt x="35569" y="87937"/>
                  </a:lnTo>
                  <a:lnTo>
                    <a:pt x="35037" y="87087"/>
                  </a:lnTo>
                  <a:lnTo>
                    <a:pt x="34677" y="86500"/>
                  </a:lnTo>
                  <a:lnTo>
                    <a:pt x="34334" y="85882"/>
                  </a:lnTo>
                  <a:lnTo>
                    <a:pt x="34026" y="85279"/>
                  </a:lnTo>
                  <a:lnTo>
                    <a:pt x="33717" y="84645"/>
                  </a:lnTo>
                  <a:lnTo>
                    <a:pt x="33442" y="83996"/>
                  </a:lnTo>
                  <a:lnTo>
                    <a:pt x="33185" y="83363"/>
                  </a:lnTo>
                  <a:lnTo>
                    <a:pt x="32945" y="82698"/>
                  </a:lnTo>
                  <a:lnTo>
                    <a:pt x="32722" y="82034"/>
                  </a:lnTo>
                  <a:lnTo>
                    <a:pt x="32533" y="81370"/>
                  </a:lnTo>
                  <a:lnTo>
                    <a:pt x="32362" y="80690"/>
                  </a:lnTo>
                  <a:lnTo>
                    <a:pt x="32225" y="79994"/>
                  </a:lnTo>
                  <a:lnTo>
                    <a:pt x="32105" y="79314"/>
                  </a:lnTo>
                  <a:lnTo>
                    <a:pt x="32002" y="78604"/>
                  </a:lnTo>
                  <a:lnTo>
                    <a:pt x="31916" y="77893"/>
                  </a:lnTo>
                  <a:lnTo>
                    <a:pt x="31882" y="77167"/>
                  </a:lnTo>
                  <a:lnTo>
                    <a:pt x="31865" y="76456"/>
                  </a:lnTo>
                  <a:lnTo>
                    <a:pt x="31899" y="75359"/>
                  </a:lnTo>
                  <a:lnTo>
                    <a:pt x="32002" y="74262"/>
                  </a:lnTo>
                  <a:lnTo>
                    <a:pt x="32156" y="73195"/>
                  </a:lnTo>
                  <a:lnTo>
                    <a:pt x="32362" y="72160"/>
                  </a:lnTo>
                  <a:lnTo>
                    <a:pt x="32619" y="71125"/>
                  </a:lnTo>
                  <a:lnTo>
                    <a:pt x="32945" y="70105"/>
                  </a:lnTo>
                  <a:lnTo>
                    <a:pt x="33305" y="69116"/>
                  </a:lnTo>
                  <a:lnTo>
                    <a:pt x="33734" y="68158"/>
                  </a:lnTo>
                  <a:lnTo>
                    <a:pt x="34214" y="67216"/>
                  </a:lnTo>
                  <a:lnTo>
                    <a:pt x="34729" y="66288"/>
                  </a:lnTo>
                  <a:lnTo>
                    <a:pt x="35312" y="65392"/>
                  </a:lnTo>
                  <a:lnTo>
                    <a:pt x="35929" y="64542"/>
                  </a:lnTo>
                  <a:lnTo>
                    <a:pt x="36581" y="63708"/>
                  </a:lnTo>
                  <a:lnTo>
                    <a:pt x="37284" y="62904"/>
                  </a:lnTo>
                  <a:lnTo>
                    <a:pt x="38039" y="62116"/>
                  </a:lnTo>
                  <a:lnTo>
                    <a:pt x="38828" y="61375"/>
                  </a:lnTo>
                  <a:lnTo>
                    <a:pt x="39651" y="60679"/>
                  </a:lnTo>
                  <a:lnTo>
                    <a:pt x="40508" y="60015"/>
                  </a:lnTo>
                  <a:lnTo>
                    <a:pt x="41400" y="59366"/>
                  </a:lnTo>
                  <a:lnTo>
                    <a:pt x="42343" y="58794"/>
                  </a:lnTo>
                  <a:lnTo>
                    <a:pt x="43304" y="58223"/>
                  </a:lnTo>
                  <a:lnTo>
                    <a:pt x="44281" y="57728"/>
                  </a:lnTo>
                  <a:lnTo>
                    <a:pt x="45310" y="57249"/>
                  </a:lnTo>
                  <a:lnTo>
                    <a:pt x="46357" y="56816"/>
                  </a:lnTo>
                  <a:lnTo>
                    <a:pt x="47437" y="56430"/>
                  </a:lnTo>
                  <a:lnTo>
                    <a:pt x="48535" y="56106"/>
                  </a:lnTo>
                  <a:lnTo>
                    <a:pt x="49649" y="55812"/>
                  </a:lnTo>
                  <a:lnTo>
                    <a:pt x="50816" y="55565"/>
                  </a:lnTo>
                  <a:lnTo>
                    <a:pt x="51982" y="55379"/>
                  </a:lnTo>
                  <a:lnTo>
                    <a:pt x="53165" y="55256"/>
                  </a:lnTo>
                  <a:lnTo>
                    <a:pt x="54383" y="55163"/>
                  </a:lnTo>
                  <a:lnTo>
                    <a:pt x="55583" y="55148"/>
                  </a:lnTo>
                  <a:lnTo>
                    <a:pt x="56544" y="55163"/>
                  </a:lnTo>
                  <a:lnTo>
                    <a:pt x="57470" y="55209"/>
                  </a:lnTo>
                  <a:lnTo>
                    <a:pt x="58396" y="55287"/>
                  </a:lnTo>
                  <a:lnTo>
                    <a:pt x="59322" y="55395"/>
                  </a:lnTo>
                  <a:lnTo>
                    <a:pt x="60214" y="55549"/>
                  </a:lnTo>
                  <a:lnTo>
                    <a:pt x="61106" y="55735"/>
                  </a:lnTo>
                  <a:lnTo>
                    <a:pt x="61997" y="55936"/>
                  </a:lnTo>
                  <a:lnTo>
                    <a:pt x="62855" y="56167"/>
                  </a:lnTo>
                  <a:lnTo>
                    <a:pt x="63713" y="56415"/>
                  </a:lnTo>
                  <a:lnTo>
                    <a:pt x="64536" y="56724"/>
                  </a:lnTo>
                  <a:lnTo>
                    <a:pt x="65359" y="57033"/>
                  </a:lnTo>
                  <a:lnTo>
                    <a:pt x="66165" y="57373"/>
                  </a:lnTo>
                  <a:lnTo>
                    <a:pt x="66954" y="57759"/>
                  </a:lnTo>
                  <a:lnTo>
                    <a:pt x="67726" y="58145"/>
                  </a:lnTo>
                  <a:lnTo>
                    <a:pt x="68480" y="58562"/>
                  </a:lnTo>
                  <a:lnTo>
                    <a:pt x="69201" y="59011"/>
                  </a:lnTo>
                  <a:lnTo>
                    <a:pt x="69904" y="59474"/>
                  </a:lnTo>
                  <a:lnTo>
                    <a:pt x="70607" y="59969"/>
                  </a:lnTo>
                  <a:lnTo>
                    <a:pt x="71276" y="60479"/>
                  </a:lnTo>
                  <a:lnTo>
                    <a:pt x="71910" y="61019"/>
                  </a:lnTo>
                  <a:lnTo>
                    <a:pt x="72545" y="61591"/>
                  </a:lnTo>
                  <a:lnTo>
                    <a:pt x="73162" y="62163"/>
                  </a:lnTo>
                  <a:lnTo>
                    <a:pt x="73728" y="62765"/>
                  </a:lnTo>
                  <a:lnTo>
                    <a:pt x="74294" y="63368"/>
                  </a:lnTo>
                  <a:lnTo>
                    <a:pt x="74809" y="64002"/>
                  </a:lnTo>
                  <a:lnTo>
                    <a:pt x="75323" y="64666"/>
                  </a:lnTo>
                  <a:lnTo>
                    <a:pt x="75803" y="65330"/>
                  </a:lnTo>
                  <a:lnTo>
                    <a:pt x="76249" y="66010"/>
                  </a:lnTo>
                  <a:lnTo>
                    <a:pt x="76661" y="66721"/>
                  </a:lnTo>
                  <a:lnTo>
                    <a:pt x="77055" y="67432"/>
                  </a:lnTo>
                  <a:lnTo>
                    <a:pt x="77416" y="68174"/>
                  </a:lnTo>
                  <a:lnTo>
                    <a:pt x="77759" y="68915"/>
                  </a:lnTo>
                  <a:lnTo>
                    <a:pt x="77930" y="69348"/>
                  </a:lnTo>
                  <a:lnTo>
                    <a:pt x="78102" y="69812"/>
                  </a:lnTo>
                  <a:lnTo>
                    <a:pt x="78256" y="70244"/>
                  </a:lnTo>
                  <a:lnTo>
                    <a:pt x="78410" y="70708"/>
                  </a:lnTo>
                  <a:lnTo>
                    <a:pt x="78565" y="71171"/>
                  </a:lnTo>
                  <a:lnTo>
                    <a:pt x="78685" y="71635"/>
                  </a:lnTo>
                  <a:lnTo>
                    <a:pt x="78805" y="72098"/>
                  </a:lnTo>
                  <a:lnTo>
                    <a:pt x="78908" y="72577"/>
                  </a:lnTo>
                  <a:lnTo>
                    <a:pt x="78993" y="73041"/>
                  </a:lnTo>
                  <a:lnTo>
                    <a:pt x="79079" y="73520"/>
                  </a:lnTo>
                  <a:lnTo>
                    <a:pt x="79148" y="73999"/>
                  </a:lnTo>
                  <a:lnTo>
                    <a:pt x="79199" y="74493"/>
                  </a:lnTo>
                  <a:lnTo>
                    <a:pt x="79251" y="74972"/>
                  </a:lnTo>
                  <a:lnTo>
                    <a:pt x="79285" y="75467"/>
                  </a:lnTo>
                  <a:lnTo>
                    <a:pt x="79302" y="75946"/>
                  </a:lnTo>
                  <a:lnTo>
                    <a:pt x="79302" y="76456"/>
                  </a:lnTo>
                  <a:lnTo>
                    <a:pt x="79285" y="77167"/>
                  </a:lnTo>
                  <a:lnTo>
                    <a:pt x="79251" y="77893"/>
                  </a:lnTo>
                  <a:lnTo>
                    <a:pt x="79182" y="78604"/>
                  </a:lnTo>
                  <a:lnTo>
                    <a:pt x="79096" y="79314"/>
                  </a:lnTo>
                  <a:lnTo>
                    <a:pt x="78976" y="79994"/>
                  </a:lnTo>
                  <a:lnTo>
                    <a:pt x="78822" y="80690"/>
                  </a:lnTo>
                  <a:lnTo>
                    <a:pt x="78650" y="81370"/>
                  </a:lnTo>
                  <a:lnTo>
                    <a:pt x="78445" y="82034"/>
                  </a:lnTo>
                  <a:lnTo>
                    <a:pt x="78239" y="82698"/>
                  </a:lnTo>
                  <a:lnTo>
                    <a:pt x="77999" y="83363"/>
                  </a:lnTo>
                  <a:lnTo>
                    <a:pt x="77741" y="83996"/>
                  </a:lnTo>
                  <a:lnTo>
                    <a:pt x="77450" y="84645"/>
                  </a:lnTo>
                  <a:lnTo>
                    <a:pt x="77158" y="85279"/>
                  </a:lnTo>
                  <a:lnTo>
                    <a:pt x="76850" y="85882"/>
                  </a:lnTo>
                  <a:lnTo>
                    <a:pt x="76489" y="86500"/>
                  </a:lnTo>
                  <a:lnTo>
                    <a:pt x="76146" y="87087"/>
                  </a:lnTo>
                  <a:close/>
                  <a:moveTo>
                    <a:pt x="66559" y="108890"/>
                  </a:moveTo>
                  <a:lnTo>
                    <a:pt x="66559" y="109013"/>
                  </a:lnTo>
                  <a:lnTo>
                    <a:pt x="66542" y="109121"/>
                  </a:lnTo>
                  <a:lnTo>
                    <a:pt x="66508" y="109229"/>
                  </a:lnTo>
                  <a:lnTo>
                    <a:pt x="66457" y="109338"/>
                  </a:lnTo>
                  <a:lnTo>
                    <a:pt x="66388" y="109446"/>
                  </a:lnTo>
                  <a:lnTo>
                    <a:pt x="66319" y="109539"/>
                  </a:lnTo>
                  <a:lnTo>
                    <a:pt x="66234" y="109631"/>
                  </a:lnTo>
                  <a:lnTo>
                    <a:pt x="66148" y="109708"/>
                  </a:lnTo>
                  <a:lnTo>
                    <a:pt x="66045" y="109786"/>
                  </a:lnTo>
                  <a:lnTo>
                    <a:pt x="65925" y="109878"/>
                  </a:lnTo>
                  <a:lnTo>
                    <a:pt x="65822" y="109925"/>
                  </a:lnTo>
                  <a:lnTo>
                    <a:pt x="65702" y="109987"/>
                  </a:lnTo>
                  <a:lnTo>
                    <a:pt x="65565" y="110018"/>
                  </a:lnTo>
                  <a:lnTo>
                    <a:pt x="65410" y="110048"/>
                  </a:lnTo>
                  <a:lnTo>
                    <a:pt x="65273" y="110064"/>
                  </a:lnTo>
                  <a:lnTo>
                    <a:pt x="65136" y="110079"/>
                  </a:lnTo>
                  <a:lnTo>
                    <a:pt x="49684" y="110064"/>
                  </a:lnTo>
                  <a:lnTo>
                    <a:pt x="46065" y="110064"/>
                  </a:lnTo>
                  <a:lnTo>
                    <a:pt x="45893" y="110064"/>
                  </a:lnTo>
                  <a:lnTo>
                    <a:pt x="45756" y="110048"/>
                  </a:lnTo>
                  <a:lnTo>
                    <a:pt x="45619" y="110018"/>
                  </a:lnTo>
                  <a:lnTo>
                    <a:pt x="45499" y="109987"/>
                  </a:lnTo>
                  <a:lnTo>
                    <a:pt x="45362" y="109925"/>
                  </a:lnTo>
                  <a:lnTo>
                    <a:pt x="45259" y="109878"/>
                  </a:lnTo>
                  <a:lnTo>
                    <a:pt x="45139" y="109786"/>
                  </a:lnTo>
                  <a:lnTo>
                    <a:pt x="45053" y="109708"/>
                  </a:lnTo>
                  <a:lnTo>
                    <a:pt x="44933" y="109631"/>
                  </a:lnTo>
                  <a:lnTo>
                    <a:pt x="44864" y="109539"/>
                  </a:lnTo>
                  <a:lnTo>
                    <a:pt x="44796" y="109446"/>
                  </a:lnTo>
                  <a:lnTo>
                    <a:pt x="44727" y="109338"/>
                  </a:lnTo>
                  <a:lnTo>
                    <a:pt x="44676" y="109229"/>
                  </a:lnTo>
                  <a:lnTo>
                    <a:pt x="44641" y="109121"/>
                  </a:lnTo>
                  <a:lnTo>
                    <a:pt x="44624" y="109013"/>
                  </a:lnTo>
                  <a:lnTo>
                    <a:pt x="44624" y="108890"/>
                  </a:lnTo>
                  <a:lnTo>
                    <a:pt x="44624" y="108101"/>
                  </a:lnTo>
                  <a:lnTo>
                    <a:pt x="44624" y="107978"/>
                  </a:lnTo>
                  <a:lnTo>
                    <a:pt x="44641" y="107870"/>
                  </a:lnTo>
                  <a:lnTo>
                    <a:pt x="44676" y="107746"/>
                  </a:lnTo>
                  <a:lnTo>
                    <a:pt x="44727" y="107653"/>
                  </a:lnTo>
                  <a:lnTo>
                    <a:pt x="44779" y="107561"/>
                  </a:lnTo>
                  <a:lnTo>
                    <a:pt x="44830" y="107468"/>
                  </a:lnTo>
                  <a:lnTo>
                    <a:pt x="44916" y="107375"/>
                  </a:lnTo>
                  <a:lnTo>
                    <a:pt x="45019" y="107298"/>
                  </a:lnTo>
                  <a:lnTo>
                    <a:pt x="45105" y="107221"/>
                  </a:lnTo>
                  <a:lnTo>
                    <a:pt x="45207" y="107159"/>
                  </a:lnTo>
                  <a:lnTo>
                    <a:pt x="45310" y="107097"/>
                  </a:lnTo>
                  <a:lnTo>
                    <a:pt x="45413" y="107051"/>
                  </a:lnTo>
                  <a:lnTo>
                    <a:pt x="45533" y="107004"/>
                  </a:lnTo>
                  <a:lnTo>
                    <a:pt x="45653" y="106973"/>
                  </a:lnTo>
                  <a:lnTo>
                    <a:pt x="45791" y="106943"/>
                  </a:lnTo>
                  <a:lnTo>
                    <a:pt x="45928" y="106927"/>
                  </a:lnTo>
                  <a:lnTo>
                    <a:pt x="46065" y="106912"/>
                  </a:lnTo>
                  <a:lnTo>
                    <a:pt x="65136" y="106912"/>
                  </a:lnTo>
                  <a:lnTo>
                    <a:pt x="65273" y="106927"/>
                  </a:lnTo>
                  <a:lnTo>
                    <a:pt x="65410" y="106943"/>
                  </a:lnTo>
                  <a:lnTo>
                    <a:pt x="65565" y="106973"/>
                  </a:lnTo>
                  <a:lnTo>
                    <a:pt x="65702" y="107004"/>
                  </a:lnTo>
                  <a:lnTo>
                    <a:pt x="65822" y="107051"/>
                  </a:lnTo>
                  <a:lnTo>
                    <a:pt x="65925" y="107113"/>
                  </a:lnTo>
                  <a:lnTo>
                    <a:pt x="66045" y="107174"/>
                  </a:lnTo>
                  <a:lnTo>
                    <a:pt x="66148" y="107252"/>
                  </a:lnTo>
                  <a:lnTo>
                    <a:pt x="66234" y="107344"/>
                  </a:lnTo>
                  <a:lnTo>
                    <a:pt x="66319" y="107422"/>
                  </a:lnTo>
                  <a:lnTo>
                    <a:pt x="66388" y="107530"/>
                  </a:lnTo>
                  <a:lnTo>
                    <a:pt x="66457" y="107622"/>
                  </a:lnTo>
                  <a:lnTo>
                    <a:pt x="66508" y="107731"/>
                  </a:lnTo>
                  <a:lnTo>
                    <a:pt x="66542" y="107839"/>
                  </a:lnTo>
                  <a:lnTo>
                    <a:pt x="66559" y="107978"/>
                  </a:lnTo>
                  <a:lnTo>
                    <a:pt x="66559" y="108101"/>
                  </a:lnTo>
                  <a:lnTo>
                    <a:pt x="66559" y="108890"/>
                  </a:lnTo>
                  <a:close/>
                  <a:moveTo>
                    <a:pt x="56012" y="115395"/>
                  </a:moveTo>
                  <a:lnTo>
                    <a:pt x="55721" y="115410"/>
                  </a:lnTo>
                  <a:lnTo>
                    <a:pt x="55378" y="115395"/>
                  </a:lnTo>
                  <a:lnTo>
                    <a:pt x="55017" y="115379"/>
                  </a:lnTo>
                  <a:lnTo>
                    <a:pt x="54657" y="115364"/>
                  </a:lnTo>
                  <a:lnTo>
                    <a:pt x="54297" y="115333"/>
                  </a:lnTo>
                  <a:lnTo>
                    <a:pt x="53954" y="115287"/>
                  </a:lnTo>
                  <a:lnTo>
                    <a:pt x="53611" y="115240"/>
                  </a:lnTo>
                  <a:lnTo>
                    <a:pt x="53251" y="115194"/>
                  </a:lnTo>
                  <a:lnTo>
                    <a:pt x="52908" y="115132"/>
                  </a:lnTo>
                  <a:lnTo>
                    <a:pt x="52565" y="115055"/>
                  </a:lnTo>
                  <a:lnTo>
                    <a:pt x="52222" y="114978"/>
                  </a:lnTo>
                  <a:lnTo>
                    <a:pt x="51896" y="114885"/>
                  </a:lnTo>
                  <a:lnTo>
                    <a:pt x="51570" y="114792"/>
                  </a:lnTo>
                  <a:lnTo>
                    <a:pt x="51244" y="114669"/>
                  </a:lnTo>
                  <a:lnTo>
                    <a:pt x="50936" y="114560"/>
                  </a:lnTo>
                  <a:lnTo>
                    <a:pt x="50627" y="114437"/>
                  </a:lnTo>
                  <a:lnTo>
                    <a:pt x="50335" y="114313"/>
                  </a:lnTo>
                  <a:lnTo>
                    <a:pt x="50061" y="114190"/>
                  </a:lnTo>
                  <a:lnTo>
                    <a:pt x="49787" y="114050"/>
                  </a:lnTo>
                  <a:lnTo>
                    <a:pt x="49529" y="113911"/>
                  </a:lnTo>
                  <a:lnTo>
                    <a:pt x="49289" y="113741"/>
                  </a:lnTo>
                  <a:lnTo>
                    <a:pt x="49066" y="113587"/>
                  </a:lnTo>
                  <a:lnTo>
                    <a:pt x="48843" y="113417"/>
                  </a:lnTo>
                  <a:lnTo>
                    <a:pt x="48637" y="113247"/>
                  </a:lnTo>
                  <a:lnTo>
                    <a:pt x="48466" y="113077"/>
                  </a:lnTo>
                  <a:lnTo>
                    <a:pt x="48294" y="112892"/>
                  </a:lnTo>
                  <a:lnTo>
                    <a:pt x="48157" y="112691"/>
                  </a:lnTo>
                  <a:lnTo>
                    <a:pt x="48037" y="112505"/>
                  </a:lnTo>
                  <a:lnTo>
                    <a:pt x="47934" y="112304"/>
                  </a:lnTo>
                  <a:lnTo>
                    <a:pt x="47866" y="112104"/>
                  </a:lnTo>
                  <a:lnTo>
                    <a:pt x="47780" y="111903"/>
                  </a:lnTo>
                  <a:lnTo>
                    <a:pt x="47746" y="111671"/>
                  </a:lnTo>
                  <a:lnTo>
                    <a:pt x="47729" y="111455"/>
                  </a:lnTo>
                  <a:lnTo>
                    <a:pt x="51330" y="111455"/>
                  </a:lnTo>
                  <a:lnTo>
                    <a:pt x="63695" y="111455"/>
                  </a:lnTo>
                  <a:lnTo>
                    <a:pt x="63678" y="111671"/>
                  </a:lnTo>
                  <a:lnTo>
                    <a:pt x="63627" y="111887"/>
                  </a:lnTo>
                  <a:lnTo>
                    <a:pt x="63575" y="112088"/>
                  </a:lnTo>
                  <a:lnTo>
                    <a:pt x="63507" y="112289"/>
                  </a:lnTo>
                  <a:lnTo>
                    <a:pt x="63404" y="112474"/>
                  </a:lnTo>
                  <a:lnTo>
                    <a:pt x="63284" y="112660"/>
                  </a:lnTo>
                  <a:lnTo>
                    <a:pt x="63147" y="112861"/>
                  </a:lnTo>
                  <a:lnTo>
                    <a:pt x="63009" y="113031"/>
                  </a:lnTo>
                  <a:lnTo>
                    <a:pt x="62838" y="113201"/>
                  </a:lnTo>
                  <a:lnTo>
                    <a:pt x="62632" y="113371"/>
                  </a:lnTo>
                  <a:lnTo>
                    <a:pt x="62426" y="113541"/>
                  </a:lnTo>
                  <a:lnTo>
                    <a:pt x="62220" y="113695"/>
                  </a:lnTo>
                  <a:lnTo>
                    <a:pt x="61997" y="113850"/>
                  </a:lnTo>
                  <a:lnTo>
                    <a:pt x="61740" y="113989"/>
                  </a:lnTo>
                  <a:lnTo>
                    <a:pt x="61483" y="114128"/>
                  </a:lnTo>
                  <a:lnTo>
                    <a:pt x="61226" y="114267"/>
                  </a:lnTo>
                  <a:lnTo>
                    <a:pt x="60951" y="114390"/>
                  </a:lnTo>
                  <a:lnTo>
                    <a:pt x="60643" y="114499"/>
                  </a:lnTo>
                  <a:lnTo>
                    <a:pt x="60351" y="114607"/>
                  </a:lnTo>
                  <a:lnTo>
                    <a:pt x="60042" y="114715"/>
                  </a:lnTo>
                  <a:lnTo>
                    <a:pt x="59717" y="114823"/>
                  </a:lnTo>
                  <a:lnTo>
                    <a:pt x="59408" y="114916"/>
                  </a:lnTo>
                  <a:lnTo>
                    <a:pt x="59082" y="114993"/>
                  </a:lnTo>
                  <a:lnTo>
                    <a:pt x="58739" y="115070"/>
                  </a:lnTo>
                  <a:lnTo>
                    <a:pt x="58413" y="115148"/>
                  </a:lnTo>
                  <a:lnTo>
                    <a:pt x="58087" y="115194"/>
                  </a:lnTo>
                  <a:lnTo>
                    <a:pt x="57727" y="115256"/>
                  </a:lnTo>
                  <a:lnTo>
                    <a:pt x="57401" y="115302"/>
                  </a:lnTo>
                  <a:lnTo>
                    <a:pt x="57041" y="115333"/>
                  </a:lnTo>
                  <a:lnTo>
                    <a:pt x="56698" y="115364"/>
                  </a:lnTo>
                  <a:lnTo>
                    <a:pt x="56355" y="115379"/>
                  </a:lnTo>
                  <a:lnTo>
                    <a:pt x="56012" y="115395"/>
                  </a:lnTo>
                  <a:lnTo>
                    <a:pt x="56012" y="115395"/>
                  </a:lnTo>
                  <a:close/>
                  <a:moveTo>
                    <a:pt x="21094" y="59644"/>
                  </a:moveTo>
                  <a:lnTo>
                    <a:pt x="21009" y="59567"/>
                  </a:lnTo>
                  <a:lnTo>
                    <a:pt x="20923" y="59505"/>
                  </a:lnTo>
                  <a:lnTo>
                    <a:pt x="20837" y="59443"/>
                  </a:lnTo>
                  <a:lnTo>
                    <a:pt x="20751" y="59366"/>
                  </a:lnTo>
                  <a:lnTo>
                    <a:pt x="20700" y="59289"/>
                  </a:lnTo>
                  <a:lnTo>
                    <a:pt x="20648" y="59211"/>
                  </a:lnTo>
                  <a:lnTo>
                    <a:pt x="20614" y="59119"/>
                  </a:lnTo>
                  <a:lnTo>
                    <a:pt x="20580" y="59026"/>
                  </a:lnTo>
                  <a:lnTo>
                    <a:pt x="20563" y="58949"/>
                  </a:lnTo>
                  <a:lnTo>
                    <a:pt x="20545" y="58856"/>
                  </a:lnTo>
                  <a:lnTo>
                    <a:pt x="20545" y="58748"/>
                  </a:lnTo>
                  <a:lnTo>
                    <a:pt x="20545" y="58655"/>
                  </a:lnTo>
                  <a:lnTo>
                    <a:pt x="20563" y="58547"/>
                  </a:lnTo>
                  <a:lnTo>
                    <a:pt x="20597" y="58454"/>
                  </a:lnTo>
                  <a:lnTo>
                    <a:pt x="20631" y="58362"/>
                  </a:lnTo>
                  <a:lnTo>
                    <a:pt x="20683" y="58284"/>
                  </a:lnTo>
                  <a:lnTo>
                    <a:pt x="20751" y="58192"/>
                  </a:lnTo>
                  <a:lnTo>
                    <a:pt x="20837" y="58114"/>
                  </a:lnTo>
                  <a:lnTo>
                    <a:pt x="20906" y="58053"/>
                  </a:lnTo>
                  <a:lnTo>
                    <a:pt x="20991" y="57991"/>
                  </a:lnTo>
                  <a:lnTo>
                    <a:pt x="21077" y="57944"/>
                  </a:lnTo>
                  <a:lnTo>
                    <a:pt x="21163" y="57898"/>
                  </a:lnTo>
                  <a:lnTo>
                    <a:pt x="21266" y="57852"/>
                  </a:lnTo>
                  <a:lnTo>
                    <a:pt x="21352" y="57836"/>
                  </a:lnTo>
                  <a:lnTo>
                    <a:pt x="21454" y="57805"/>
                  </a:lnTo>
                  <a:lnTo>
                    <a:pt x="21557" y="57805"/>
                  </a:lnTo>
                  <a:lnTo>
                    <a:pt x="21660" y="57805"/>
                  </a:lnTo>
                  <a:lnTo>
                    <a:pt x="21780" y="57805"/>
                  </a:lnTo>
                  <a:lnTo>
                    <a:pt x="21883" y="57821"/>
                  </a:lnTo>
                  <a:lnTo>
                    <a:pt x="21986" y="57852"/>
                  </a:lnTo>
                  <a:lnTo>
                    <a:pt x="22089" y="57883"/>
                  </a:lnTo>
                  <a:lnTo>
                    <a:pt x="22192" y="57929"/>
                  </a:lnTo>
                  <a:lnTo>
                    <a:pt x="32499" y="63260"/>
                  </a:lnTo>
                  <a:lnTo>
                    <a:pt x="32585" y="63322"/>
                  </a:lnTo>
                  <a:lnTo>
                    <a:pt x="32671" y="63383"/>
                  </a:lnTo>
                  <a:lnTo>
                    <a:pt x="32756" y="63445"/>
                  </a:lnTo>
                  <a:lnTo>
                    <a:pt x="32825" y="63523"/>
                  </a:lnTo>
                  <a:lnTo>
                    <a:pt x="32876" y="63615"/>
                  </a:lnTo>
                  <a:lnTo>
                    <a:pt x="32945" y="63693"/>
                  </a:lnTo>
                  <a:lnTo>
                    <a:pt x="32979" y="63785"/>
                  </a:lnTo>
                  <a:lnTo>
                    <a:pt x="33014" y="63878"/>
                  </a:lnTo>
                  <a:lnTo>
                    <a:pt x="33031" y="63955"/>
                  </a:lnTo>
                  <a:lnTo>
                    <a:pt x="33048" y="64048"/>
                  </a:lnTo>
                  <a:lnTo>
                    <a:pt x="33048" y="64156"/>
                  </a:lnTo>
                  <a:lnTo>
                    <a:pt x="33048" y="64249"/>
                  </a:lnTo>
                  <a:lnTo>
                    <a:pt x="33031" y="64342"/>
                  </a:lnTo>
                  <a:lnTo>
                    <a:pt x="32996" y="64434"/>
                  </a:lnTo>
                  <a:lnTo>
                    <a:pt x="32962" y="64527"/>
                  </a:lnTo>
                  <a:lnTo>
                    <a:pt x="32911" y="64620"/>
                  </a:lnTo>
                  <a:lnTo>
                    <a:pt x="32808" y="64728"/>
                  </a:lnTo>
                  <a:lnTo>
                    <a:pt x="32705" y="64836"/>
                  </a:lnTo>
                  <a:lnTo>
                    <a:pt x="32602" y="64913"/>
                  </a:lnTo>
                  <a:lnTo>
                    <a:pt x="32482" y="64975"/>
                  </a:lnTo>
                  <a:lnTo>
                    <a:pt x="32362" y="65037"/>
                  </a:lnTo>
                  <a:lnTo>
                    <a:pt x="32225" y="65083"/>
                  </a:lnTo>
                  <a:lnTo>
                    <a:pt x="32088" y="65099"/>
                  </a:lnTo>
                  <a:lnTo>
                    <a:pt x="31933" y="65114"/>
                  </a:lnTo>
                  <a:lnTo>
                    <a:pt x="31796" y="65099"/>
                  </a:lnTo>
                  <a:lnTo>
                    <a:pt x="31659" y="65068"/>
                  </a:lnTo>
                  <a:lnTo>
                    <a:pt x="31539" y="65037"/>
                  </a:lnTo>
                  <a:lnTo>
                    <a:pt x="31402" y="64975"/>
                  </a:lnTo>
                  <a:lnTo>
                    <a:pt x="21094" y="59644"/>
                  </a:lnTo>
                  <a:close/>
                  <a:moveTo>
                    <a:pt x="35432" y="45042"/>
                  </a:moveTo>
                  <a:lnTo>
                    <a:pt x="35535" y="44996"/>
                  </a:lnTo>
                  <a:lnTo>
                    <a:pt x="35638" y="44965"/>
                  </a:lnTo>
                  <a:lnTo>
                    <a:pt x="35758" y="44934"/>
                  </a:lnTo>
                  <a:lnTo>
                    <a:pt x="35861" y="44918"/>
                  </a:lnTo>
                  <a:lnTo>
                    <a:pt x="35963" y="44903"/>
                  </a:lnTo>
                  <a:lnTo>
                    <a:pt x="36066" y="44918"/>
                  </a:lnTo>
                  <a:lnTo>
                    <a:pt x="36169" y="44918"/>
                  </a:lnTo>
                  <a:lnTo>
                    <a:pt x="36272" y="44934"/>
                  </a:lnTo>
                  <a:lnTo>
                    <a:pt x="36375" y="44965"/>
                  </a:lnTo>
                  <a:lnTo>
                    <a:pt x="36461" y="45011"/>
                  </a:lnTo>
                  <a:lnTo>
                    <a:pt x="36564" y="45057"/>
                  </a:lnTo>
                  <a:lnTo>
                    <a:pt x="36667" y="45104"/>
                  </a:lnTo>
                  <a:lnTo>
                    <a:pt x="36735" y="45166"/>
                  </a:lnTo>
                  <a:lnTo>
                    <a:pt x="36821" y="45227"/>
                  </a:lnTo>
                  <a:lnTo>
                    <a:pt x="36890" y="45305"/>
                  </a:lnTo>
                  <a:lnTo>
                    <a:pt x="36941" y="45397"/>
                  </a:lnTo>
                  <a:lnTo>
                    <a:pt x="42892" y="54638"/>
                  </a:lnTo>
                  <a:lnTo>
                    <a:pt x="42944" y="54746"/>
                  </a:lnTo>
                  <a:lnTo>
                    <a:pt x="42978" y="54839"/>
                  </a:lnTo>
                  <a:lnTo>
                    <a:pt x="43012" y="54931"/>
                  </a:lnTo>
                  <a:lnTo>
                    <a:pt x="43029" y="55024"/>
                  </a:lnTo>
                  <a:lnTo>
                    <a:pt x="43029" y="55117"/>
                  </a:lnTo>
                  <a:lnTo>
                    <a:pt x="43029" y="55209"/>
                  </a:lnTo>
                  <a:lnTo>
                    <a:pt x="43012" y="55302"/>
                  </a:lnTo>
                  <a:lnTo>
                    <a:pt x="42995" y="55395"/>
                  </a:lnTo>
                  <a:lnTo>
                    <a:pt x="42961" y="55488"/>
                  </a:lnTo>
                  <a:lnTo>
                    <a:pt x="42926" y="55565"/>
                  </a:lnTo>
                  <a:lnTo>
                    <a:pt x="42875" y="55673"/>
                  </a:lnTo>
                  <a:lnTo>
                    <a:pt x="42806" y="55750"/>
                  </a:lnTo>
                  <a:lnTo>
                    <a:pt x="42738" y="55812"/>
                  </a:lnTo>
                  <a:lnTo>
                    <a:pt x="42669" y="55889"/>
                  </a:lnTo>
                  <a:lnTo>
                    <a:pt x="42583" y="55951"/>
                  </a:lnTo>
                  <a:lnTo>
                    <a:pt x="42498" y="55997"/>
                  </a:lnTo>
                  <a:lnTo>
                    <a:pt x="42361" y="56059"/>
                  </a:lnTo>
                  <a:lnTo>
                    <a:pt x="42206" y="56106"/>
                  </a:lnTo>
                  <a:lnTo>
                    <a:pt x="42069" y="56121"/>
                  </a:lnTo>
                  <a:lnTo>
                    <a:pt x="41932" y="56137"/>
                  </a:lnTo>
                  <a:lnTo>
                    <a:pt x="41795" y="56121"/>
                  </a:lnTo>
                  <a:lnTo>
                    <a:pt x="41657" y="56090"/>
                  </a:lnTo>
                  <a:lnTo>
                    <a:pt x="41537" y="56059"/>
                  </a:lnTo>
                  <a:lnTo>
                    <a:pt x="41400" y="55997"/>
                  </a:lnTo>
                  <a:lnTo>
                    <a:pt x="41263" y="55936"/>
                  </a:lnTo>
                  <a:lnTo>
                    <a:pt x="41160" y="55858"/>
                  </a:lnTo>
                  <a:lnTo>
                    <a:pt x="41074" y="55750"/>
                  </a:lnTo>
                  <a:lnTo>
                    <a:pt x="40988" y="55627"/>
                  </a:lnTo>
                  <a:lnTo>
                    <a:pt x="35037" y="46386"/>
                  </a:lnTo>
                  <a:lnTo>
                    <a:pt x="35003" y="46294"/>
                  </a:lnTo>
                  <a:lnTo>
                    <a:pt x="34952" y="46201"/>
                  </a:lnTo>
                  <a:lnTo>
                    <a:pt x="34934" y="46108"/>
                  </a:lnTo>
                  <a:lnTo>
                    <a:pt x="34917" y="46015"/>
                  </a:lnTo>
                  <a:lnTo>
                    <a:pt x="34900" y="45923"/>
                  </a:lnTo>
                  <a:lnTo>
                    <a:pt x="34900" y="45830"/>
                  </a:lnTo>
                  <a:lnTo>
                    <a:pt x="34917" y="45722"/>
                  </a:lnTo>
                  <a:lnTo>
                    <a:pt x="34934" y="45629"/>
                  </a:lnTo>
                  <a:lnTo>
                    <a:pt x="34969" y="45536"/>
                  </a:lnTo>
                  <a:lnTo>
                    <a:pt x="35003" y="45444"/>
                  </a:lnTo>
                  <a:lnTo>
                    <a:pt x="35055" y="45366"/>
                  </a:lnTo>
                  <a:lnTo>
                    <a:pt x="35123" y="45289"/>
                  </a:lnTo>
                  <a:lnTo>
                    <a:pt x="35192" y="45212"/>
                  </a:lnTo>
                  <a:lnTo>
                    <a:pt x="35260" y="45150"/>
                  </a:lnTo>
                  <a:lnTo>
                    <a:pt x="35346" y="45088"/>
                  </a:lnTo>
                  <a:lnTo>
                    <a:pt x="35432" y="45042"/>
                  </a:lnTo>
                  <a:lnTo>
                    <a:pt x="35432" y="45042"/>
                  </a:lnTo>
                  <a:close/>
                  <a:moveTo>
                    <a:pt x="54503" y="41164"/>
                  </a:moveTo>
                  <a:lnTo>
                    <a:pt x="54503" y="41071"/>
                  </a:lnTo>
                  <a:lnTo>
                    <a:pt x="54520" y="40978"/>
                  </a:lnTo>
                  <a:lnTo>
                    <a:pt x="54554" y="40885"/>
                  </a:lnTo>
                  <a:lnTo>
                    <a:pt x="54589" y="40777"/>
                  </a:lnTo>
                  <a:lnTo>
                    <a:pt x="54623" y="40685"/>
                  </a:lnTo>
                  <a:lnTo>
                    <a:pt x="54674" y="40607"/>
                  </a:lnTo>
                  <a:lnTo>
                    <a:pt x="54743" y="40530"/>
                  </a:lnTo>
                  <a:lnTo>
                    <a:pt x="54812" y="40468"/>
                  </a:lnTo>
                  <a:lnTo>
                    <a:pt x="54897" y="40406"/>
                  </a:lnTo>
                  <a:lnTo>
                    <a:pt x="54966" y="40345"/>
                  </a:lnTo>
                  <a:lnTo>
                    <a:pt x="55069" y="40298"/>
                  </a:lnTo>
                  <a:lnTo>
                    <a:pt x="55155" y="40252"/>
                  </a:lnTo>
                  <a:lnTo>
                    <a:pt x="55275" y="40221"/>
                  </a:lnTo>
                  <a:lnTo>
                    <a:pt x="55378" y="40206"/>
                  </a:lnTo>
                  <a:lnTo>
                    <a:pt x="55480" y="40190"/>
                  </a:lnTo>
                  <a:lnTo>
                    <a:pt x="55583" y="40190"/>
                  </a:lnTo>
                  <a:lnTo>
                    <a:pt x="55703" y="40190"/>
                  </a:lnTo>
                  <a:lnTo>
                    <a:pt x="55806" y="40206"/>
                  </a:lnTo>
                  <a:lnTo>
                    <a:pt x="55909" y="40221"/>
                  </a:lnTo>
                  <a:lnTo>
                    <a:pt x="56012" y="40252"/>
                  </a:lnTo>
                  <a:lnTo>
                    <a:pt x="56115" y="40298"/>
                  </a:lnTo>
                  <a:lnTo>
                    <a:pt x="56218" y="40345"/>
                  </a:lnTo>
                  <a:lnTo>
                    <a:pt x="56304" y="40406"/>
                  </a:lnTo>
                  <a:lnTo>
                    <a:pt x="56372" y="40468"/>
                  </a:lnTo>
                  <a:lnTo>
                    <a:pt x="56441" y="40530"/>
                  </a:lnTo>
                  <a:lnTo>
                    <a:pt x="56509" y="40607"/>
                  </a:lnTo>
                  <a:lnTo>
                    <a:pt x="56561" y="40700"/>
                  </a:lnTo>
                  <a:lnTo>
                    <a:pt x="56612" y="40777"/>
                  </a:lnTo>
                  <a:lnTo>
                    <a:pt x="56647" y="40885"/>
                  </a:lnTo>
                  <a:lnTo>
                    <a:pt x="56664" y="40978"/>
                  </a:lnTo>
                  <a:lnTo>
                    <a:pt x="56681" y="41071"/>
                  </a:lnTo>
                  <a:lnTo>
                    <a:pt x="56681" y="41164"/>
                  </a:lnTo>
                  <a:lnTo>
                    <a:pt x="56681" y="51856"/>
                  </a:lnTo>
                  <a:lnTo>
                    <a:pt x="56681" y="51964"/>
                  </a:lnTo>
                  <a:lnTo>
                    <a:pt x="56664" y="52057"/>
                  </a:lnTo>
                  <a:lnTo>
                    <a:pt x="56647" y="52150"/>
                  </a:lnTo>
                  <a:lnTo>
                    <a:pt x="56612" y="52243"/>
                  </a:lnTo>
                  <a:lnTo>
                    <a:pt x="56561" y="52320"/>
                  </a:lnTo>
                  <a:lnTo>
                    <a:pt x="56509" y="52413"/>
                  </a:lnTo>
                  <a:lnTo>
                    <a:pt x="56441" y="52474"/>
                  </a:lnTo>
                  <a:lnTo>
                    <a:pt x="56372" y="52552"/>
                  </a:lnTo>
                  <a:lnTo>
                    <a:pt x="56304" y="52613"/>
                  </a:lnTo>
                  <a:lnTo>
                    <a:pt x="56218" y="52675"/>
                  </a:lnTo>
                  <a:lnTo>
                    <a:pt x="56115" y="52737"/>
                  </a:lnTo>
                  <a:lnTo>
                    <a:pt x="56012" y="52768"/>
                  </a:lnTo>
                  <a:lnTo>
                    <a:pt x="55909" y="52814"/>
                  </a:lnTo>
                  <a:lnTo>
                    <a:pt x="55806" y="52830"/>
                  </a:lnTo>
                  <a:lnTo>
                    <a:pt x="55703" y="52845"/>
                  </a:lnTo>
                  <a:lnTo>
                    <a:pt x="55583" y="52845"/>
                  </a:lnTo>
                  <a:lnTo>
                    <a:pt x="55480" y="52845"/>
                  </a:lnTo>
                  <a:lnTo>
                    <a:pt x="55378" y="52830"/>
                  </a:lnTo>
                  <a:lnTo>
                    <a:pt x="55275" y="52814"/>
                  </a:lnTo>
                  <a:lnTo>
                    <a:pt x="55155" y="52768"/>
                  </a:lnTo>
                  <a:lnTo>
                    <a:pt x="55069" y="52737"/>
                  </a:lnTo>
                  <a:lnTo>
                    <a:pt x="54966" y="52675"/>
                  </a:lnTo>
                  <a:lnTo>
                    <a:pt x="54897" y="52613"/>
                  </a:lnTo>
                  <a:lnTo>
                    <a:pt x="54812" y="52552"/>
                  </a:lnTo>
                  <a:lnTo>
                    <a:pt x="54743" y="52474"/>
                  </a:lnTo>
                  <a:lnTo>
                    <a:pt x="54674" y="52413"/>
                  </a:lnTo>
                  <a:lnTo>
                    <a:pt x="54623" y="52320"/>
                  </a:lnTo>
                  <a:lnTo>
                    <a:pt x="54589" y="52243"/>
                  </a:lnTo>
                  <a:lnTo>
                    <a:pt x="54554" y="52150"/>
                  </a:lnTo>
                  <a:lnTo>
                    <a:pt x="54520" y="52057"/>
                  </a:lnTo>
                  <a:lnTo>
                    <a:pt x="54503" y="51964"/>
                  </a:lnTo>
                  <a:lnTo>
                    <a:pt x="54503" y="51856"/>
                  </a:lnTo>
                  <a:lnTo>
                    <a:pt x="54503" y="41164"/>
                  </a:lnTo>
                  <a:close/>
                  <a:moveTo>
                    <a:pt x="68309" y="54653"/>
                  </a:moveTo>
                  <a:lnTo>
                    <a:pt x="74243" y="45397"/>
                  </a:lnTo>
                  <a:lnTo>
                    <a:pt x="74311" y="45305"/>
                  </a:lnTo>
                  <a:lnTo>
                    <a:pt x="74380" y="45227"/>
                  </a:lnTo>
                  <a:lnTo>
                    <a:pt x="74449" y="45166"/>
                  </a:lnTo>
                  <a:lnTo>
                    <a:pt x="74534" y="45104"/>
                  </a:lnTo>
                  <a:lnTo>
                    <a:pt x="74620" y="45042"/>
                  </a:lnTo>
                  <a:lnTo>
                    <a:pt x="74706" y="45011"/>
                  </a:lnTo>
                  <a:lnTo>
                    <a:pt x="74792" y="44965"/>
                  </a:lnTo>
                  <a:lnTo>
                    <a:pt x="74912" y="44934"/>
                  </a:lnTo>
                  <a:lnTo>
                    <a:pt x="75015" y="44918"/>
                  </a:lnTo>
                  <a:lnTo>
                    <a:pt x="75117" y="44903"/>
                  </a:lnTo>
                  <a:lnTo>
                    <a:pt x="75220" y="44903"/>
                  </a:lnTo>
                  <a:lnTo>
                    <a:pt x="75323" y="44918"/>
                  </a:lnTo>
                  <a:lnTo>
                    <a:pt x="75426" y="44934"/>
                  </a:lnTo>
                  <a:lnTo>
                    <a:pt x="75529" y="44949"/>
                  </a:lnTo>
                  <a:lnTo>
                    <a:pt x="75632" y="44996"/>
                  </a:lnTo>
                  <a:lnTo>
                    <a:pt x="75735" y="45027"/>
                  </a:lnTo>
                  <a:lnTo>
                    <a:pt x="75838" y="45088"/>
                  </a:lnTo>
                  <a:lnTo>
                    <a:pt x="75923" y="45150"/>
                  </a:lnTo>
                  <a:lnTo>
                    <a:pt x="76009" y="45212"/>
                  </a:lnTo>
                  <a:lnTo>
                    <a:pt x="76078" y="45289"/>
                  </a:lnTo>
                  <a:lnTo>
                    <a:pt x="76129" y="45366"/>
                  </a:lnTo>
                  <a:lnTo>
                    <a:pt x="76181" y="45444"/>
                  </a:lnTo>
                  <a:lnTo>
                    <a:pt x="76215" y="45536"/>
                  </a:lnTo>
                  <a:lnTo>
                    <a:pt x="76249" y="45629"/>
                  </a:lnTo>
                  <a:lnTo>
                    <a:pt x="76266" y="45722"/>
                  </a:lnTo>
                  <a:lnTo>
                    <a:pt x="76284" y="45830"/>
                  </a:lnTo>
                  <a:lnTo>
                    <a:pt x="76284" y="45923"/>
                  </a:lnTo>
                  <a:lnTo>
                    <a:pt x="76284" y="46015"/>
                  </a:lnTo>
                  <a:lnTo>
                    <a:pt x="76266" y="46108"/>
                  </a:lnTo>
                  <a:lnTo>
                    <a:pt x="76232" y="46201"/>
                  </a:lnTo>
                  <a:lnTo>
                    <a:pt x="76198" y="46294"/>
                  </a:lnTo>
                  <a:lnTo>
                    <a:pt x="76146" y="46371"/>
                  </a:lnTo>
                  <a:lnTo>
                    <a:pt x="70195" y="55627"/>
                  </a:lnTo>
                  <a:lnTo>
                    <a:pt x="70092" y="55750"/>
                  </a:lnTo>
                  <a:lnTo>
                    <a:pt x="70007" y="55858"/>
                  </a:lnTo>
                  <a:lnTo>
                    <a:pt x="69904" y="55936"/>
                  </a:lnTo>
                  <a:lnTo>
                    <a:pt x="69784" y="56013"/>
                  </a:lnTo>
                  <a:lnTo>
                    <a:pt x="69664" y="56059"/>
                  </a:lnTo>
                  <a:lnTo>
                    <a:pt x="69526" y="56106"/>
                  </a:lnTo>
                  <a:lnTo>
                    <a:pt x="69389" y="56121"/>
                  </a:lnTo>
                  <a:lnTo>
                    <a:pt x="69252" y="56137"/>
                  </a:lnTo>
                  <a:lnTo>
                    <a:pt x="69098" y="56121"/>
                  </a:lnTo>
                  <a:lnTo>
                    <a:pt x="68960" y="56106"/>
                  </a:lnTo>
                  <a:lnTo>
                    <a:pt x="68823" y="56059"/>
                  </a:lnTo>
                  <a:lnTo>
                    <a:pt x="68686" y="55997"/>
                  </a:lnTo>
                  <a:lnTo>
                    <a:pt x="68600" y="55951"/>
                  </a:lnTo>
                  <a:lnTo>
                    <a:pt x="68515" y="55889"/>
                  </a:lnTo>
                  <a:lnTo>
                    <a:pt x="68446" y="55827"/>
                  </a:lnTo>
                  <a:lnTo>
                    <a:pt x="68377" y="55750"/>
                  </a:lnTo>
                  <a:lnTo>
                    <a:pt x="68309" y="55673"/>
                  </a:lnTo>
                  <a:lnTo>
                    <a:pt x="68240" y="55565"/>
                  </a:lnTo>
                  <a:lnTo>
                    <a:pt x="68206" y="55488"/>
                  </a:lnTo>
                  <a:lnTo>
                    <a:pt x="68172" y="55395"/>
                  </a:lnTo>
                  <a:lnTo>
                    <a:pt x="68154" y="55302"/>
                  </a:lnTo>
                  <a:lnTo>
                    <a:pt x="68137" y="55209"/>
                  </a:lnTo>
                  <a:lnTo>
                    <a:pt x="68137" y="55117"/>
                  </a:lnTo>
                  <a:lnTo>
                    <a:pt x="68154" y="55024"/>
                  </a:lnTo>
                  <a:lnTo>
                    <a:pt x="68172" y="54931"/>
                  </a:lnTo>
                  <a:lnTo>
                    <a:pt x="68189" y="54839"/>
                  </a:lnTo>
                  <a:lnTo>
                    <a:pt x="68240" y="54746"/>
                  </a:lnTo>
                  <a:lnTo>
                    <a:pt x="68309" y="54653"/>
                  </a:lnTo>
                  <a:lnTo>
                    <a:pt x="68309" y="54653"/>
                  </a:lnTo>
                  <a:close/>
                  <a:moveTo>
                    <a:pt x="78702" y="63260"/>
                  </a:moveTo>
                  <a:lnTo>
                    <a:pt x="88992" y="57929"/>
                  </a:lnTo>
                  <a:lnTo>
                    <a:pt x="89095" y="57883"/>
                  </a:lnTo>
                  <a:lnTo>
                    <a:pt x="89198" y="57852"/>
                  </a:lnTo>
                  <a:lnTo>
                    <a:pt x="89301" y="57821"/>
                  </a:lnTo>
                  <a:lnTo>
                    <a:pt x="89404" y="57805"/>
                  </a:lnTo>
                  <a:lnTo>
                    <a:pt x="89506" y="57805"/>
                  </a:lnTo>
                  <a:lnTo>
                    <a:pt x="89609" y="57805"/>
                  </a:lnTo>
                  <a:lnTo>
                    <a:pt x="89712" y="57805"/>
                  </a:lnTo>
                  <a:lnTo>
                    <a:pt x="89832" y="57836"/>
                  </a:lnTo>
                  <a:lnTo>
                    <a:pt x="89935" y="57852"/>
                  </a:lnTo>
                  <a:lnTo>
                    <a:pt x="90021" y="57898"/>
                  </a:lnTo>
                  <a:lnTo>
                    <a:pt x="90124" y="57944"/>
                  </a:lnTo>
                  <a:lnTo>
                    <a:pt x="90210" y="57991"/>
                  </a:lnTo>
                  <a:lnTo>
                    <a:pt x="90278" y="58053"/>
                  </a:lnTo>
                  <a:lnTo>
                    <a:pt x="90364" y="58114"/>
                  </a:lnTo>
                  <a:lnTo>
                    <a:pt x="90433" y="58192"/>
                  </a:lnTo>
                  <a:lnTo>
                    <a:pt x="90484" y="58284"/>
                  </a:lnTo>
                  <a:lnTo>
                    <a:pt x="90535" y="58362"/>
                  </a:lnTo>
                  <a:lnTo>
                    <a:pt x="90570" y="58454"/>
                  </a:lnTo>
                  <a:lnTo>
                    <a:pt x="90604" y="58547"/>
                  </a:lnTo>
                  <a:lnTo>
                    <a:pt x="90621" y="58655"/>
                  </a:lnTo>
                  <a:lnTo>
                    <a:pt x="90638" y="58748"/>
                  </a:lnTo>
                  <a:lnTo>
                    <a:pt x="90621" y="58856"/>
                  </a:lnTo>
                  <a:lnTo>
                    <a:pt x="90621" y="58949"/>
                  </a:lnTo>
                  <a:lnTo>
                    <a:pt x="90604" y="59026"/>
                  </a:lnTo>
                  <a:lnTo>
                    <a:pt x="90570" y="59119"/>
                  </a:lnTo>
                  <a:lnTo>
                    <a:pt x="90518" y="59211"/>
                  </a:lnTo>
                  <a:lnTo>
                    <a:pt x="90467" y="59289"/>
                  </a:lnTo>
                  <a:lnTo>
                    <a:pt x="90415" y="59366"/>
                  </a:lnTo>
                  <a:lnTo>
                    <a:pt x="90347" y="59443"/>
                  </a:lnTo>
                  <a:lnTo>
                    <a:pt x="90278" y="59505"/>
                  </a:lnTo>
                  <a:lnTo>
                    <a:pt x="90192" y="59567"/>
                  </a:lnTo>
                  <a:lnTo>
                    <a:pt x="90090" y="59644"/>
                  </a:lnTo>
                  <a:lnTo>
                    <a:pt x="79782" y="64975"/>
                  </a:lnTo>
                  <a:lnTo>
                    <a:pt x="79662" y="65037"/>
                  </a:lnTo>
                  <a:lnTo>
                    <a:pt x="79525" y="65083"/>
                  </a:lnTo>
                  <a:lnTo>
                    <a:pt x="79371" y="65099"/>
                  </a:lnTo>
                  <a:lnTo>
                    <a:pt x="79233" y="65114"/>
                  </a:lnTo>
                  <a:lnTo>
                    <a:pt x="79096" y="65099"/>
                  </a:lnTo>
                  <a:lnTo>
                    <a:pt x="78959" y="65083"/>
                  </a:lnTo>
                  <a:lnTo>
                    <a:pt x="78822" y="65037"/>
                  </a:lnTo>
                  <a:lnTo>
                    <a:pt x="78702" y="64990"/>
                  </a:lnTo>
                  <a:lnTo>
                    <a:pt x="78582" y="64913"/>
                  </a:lnTo>
                  <a:lnTo>
                    <a:pt x="78462" y="64836"/>
                  </a:lnTo>
                  <a:lnTo>
                    <a:pt x="78359" y="64728"/>
                  </a:lnTo>
                  <a:lnTo>
                    <a:pt x="78290" y="64620"/>
                  </a:lnTo>
                  <a:lnTo>
                    <a:pt x="78239" y="64542"/>
                  </a:lnTo>
                  <a:lnTo>
                    <a:pt x="78187" y="64434"/>
                  </a:lnTo>
                  <a:lnTo>
                    <a:pt x="78170" y="64342"/>
                  </a:lnTo>
                  <a:lnTo>
                    <a:pt x="78136" y="64249"/>
                  </a:lnTo>
                  <a:lnTo>
                    <a:pt x="78136" y="64156"/>
                  </a:lnTo>
                  <a:lnTo>
                    <a:pt x="78136" y="64063"/>
                  </a:lnTo>
                  <a:lnTo>
                    <a:pt x="78153" y="63971"/>
                  </a:lnTo>
                  <a:lnTo>
                    <a:pt x="78170" y="63878"/>
                  </a:lnTo>
                  <a:lnTo>
                    <a:pt x="78204" y="63785"/>
                  </a:lnTo>
                  <a:lnTo>
                    <a:pt x="78239" y="63693"/>
                  </a:lnTo>
                  <a:lnTo>
                    <a:pt x="78290" y="63615"/>
                  </a:lnTo>
                  <a:lnTo>
                    <a:pt x="78359" y="63523"/>
                  </a:lnTo>
                  <a:lnTo>
                    <a:pt x="78427" y="63445"/>
                  </a:lnTo>
                  <a:lnTo>
                    <a:pt x="78496" y="63383"/>
                  </a:lnTo>
                  <a:lnTo>
                    <a:pt x="78599" y="63322"/>
                  </a:lnTo>
                  <a:lnTo>
                    <a:pt x="78685" y="63260"/>
                  </a:lnTo>
                  <a:lnTo>
                    <a:pt x="78702" y="63260"/>
                  </a:lnTo>
                  <a:close/>
                  <a:moveTo>
                    <a:pt x="114614" y="57311"/>
                  </a:moveTo>
                  <a:lnTo>
                    <a:pt x="5385" y="664"/>
                  </a:lnTo>
                  <a:lnTo>
                    <a:pt x="5110" y="525"/>
                  </a:lnTo>
                  <a:lnTo>
                    <a:pt x="4836" y="401"/>
                  </a:lnTo>
                  <a:lnTo>
                    <a:pt x="4561" y="293"/>
                  </a:lnTo>
                  <a:lnTo>
                    <a:pt x="4304" y="200"/>
                  </a:lnTo>
                  <a:lnTo>
                    <a:pt x="4047" y="139"/>
                  </a:lnTo>
                  <a:lnTo>
                    <a:pt x="3790" y="77"/>
                  </a:lnTo>
                  <a:lnTo>
                    <a:pt x="3532" y="30"/>
                  </a:lnTo>
                  <a:lnTo>
                    <a:pt x="3292" y="15"/>
                  </a:lnTo>
                  <a:lnTo>
                    <a:pt x="3052" y="0"/>
                  </a:lnTo>
                  <a:lnTo>
                    <a:pt x="2812" y="0"/>
                  </a:lnTo>
                  <a:lnTo>
                    <a:pt x="2589" y="15"/>
                  </a:lnTo>
                  <a:lnTo>
                    <a:pt x="2383" y="46"/>
                  </a:lnTo>
                  <a:lnTo>
                    <a:pt x="2178" y="92"/>
                  </a:lnTo>
                  <a:lnTo>
                    <a:pt x="1955" y="154"/>
                  </a:lnTo>
                  <a:lnTo>
                    <a:pt x="1766" y="231"/>
                  </a:lnTo>
                  <a:lnTo>
                    <a:pt x="1577" y="324"/>
                  </a:lnTo>
                  <a:lnTo>
                    <a:pt x="1406" y="417"/>
                  </a:lnTo>
                  <a:lnTo>
                    <a:pt x="1217" y="540"/>
                  </a:lnTo>
                  <a:lnTo>
                    <a:pt x="1063" y="679"/>
                  </a:lnTo>
                  <a:lnTo>
                    <a:pt x="926" y="818"/>
                  </a:lnTo>
                  <a:lnTo>
                    <a:pt x="788" y="958"/>
                  </a:lnTo>
                  <a:lnTo>
                    <a:pt x="651" y="1127"/>
                  </a:lnTo>
                  <a:lnTo>
                    <a:pt x="531" y="1297"/>
                  </a:lnTo>
                  <a:lnTo>
                    <a:pt x="428" y="1514"/>
                  </a:lnTo>
                  <a:lnTo>
                    <a:pt x="343" y="1715"/>
                  </a:lnTo>
                  <a:lnTo>
                    <a:pt x="240" y="1916"/>
                  </a:lnTo>
                  <a:lnTo>
                    <a:pt x="154" y="2147"/>
                  </a:lnTo>
                  <a:lnTo>
                    <a:pt x="102" y="2379"/>
                  </a:lnTo>
                  <a:lnTo>
                    <a:pt x="51" y="2642"/>
                  </a:lnTo>
                  <a:lnTo>
                    <a:pt x="17" y="2889"/>
                  </a:lnTo>
                  <a:lnTo>
                    <a:pt x="0" y="3167"/>
                  </a:lnTo>
                  <a:lnTo>
                    <a:pt x="0" y="3461"/>
                  </a:lnTo>
                  <a:lnTo>
                    <a:pt x="0" y="114406"/>
                  </a:lnTo>
                  <a:lnTo>
                    <a:pt x="0" y="114684"/>
                  </a:lnTo>
                  <a:lnTo>
                    <a:pt x="34" y="114978"/>
                  </a:lnTo>
                  <a:lnTo>
                    <a:pt x="68" y="115256"/>
                  </a:lnTo>
                  <a:lnTo>
                    <a:pt x="120" y="115518"/>
                  </a:lnTo>
                  <a:lnTo>
                    <a:pt x="188" y="115812"/>
                  </a:lnTo>
                  <a:lnTo>
                    <a:pt x="274" y="116059"/>
                  </a:lnTo>
                  <a:lnTo>
                    <a:pt x="377" y="116322"/>
                  </a:lnTo>
                  <a:lnTo>
                    <a:pt x="497" y="116569"/>
                  </a:lnTo>
                  <a:lnTo>
                    <a:pt x="617" y="116832"/>
                  </a:lnTo>
                  <a:lnTo>
                    <a:pt x="754" y="117064"/>
                  </a:lnTo>
                  <a:lnTo>
                    <a:pt x="891" y="117295"/>
                  </a:lnTo>
                  <a:lnTo>
                    <a:pt x="1063" y="117527"/>
                  </a:lnTo>
                  <a:lnTo>
                    <a:pt x="1251" y="117744"/>
                  </a:lnTo>
                  <a:lnTo>
                    <a:pt x="1423" y="117960"/>
                  </a:lnTo>
                  <a:lnTo>
                    <a:pt x="1612" y="118161"/>
                  </a:lnTo>
                  <a:lnTo>
                    <a:pt x="1817" y="118346"/>
                  </a:lnTo>
                  <a:lnTo>
                    <a:pt x="2040" y="118532"/>
                  </a:lnTo>
                  <a:lnTo>
                    <a:pt x="2280" y="118717"/>
                  </a:lnTo>
                  <a:lnTo>
                    <a:pt x="2503" y="118887"/>
                  </a:lnTo>
                  <a:lnTo>
                    <a:pt x="2744" y="119041"/>
                  </a:lnTo>
                  <a:lnTo>
                    <a:pt x="3001" y="119181"/>
                  </a:lnTo>
                  <a:lnTo>
                    <a:pt x="3258" y="119320"/>
                  </a:lnTo>
                  <a:lnTo>
                    <a:pt x="3532" y="119443"/>
                  </a:lnTo>
                  <a:lnTo>
                    <a:pt x="3807" y="119551"/>
                  </a:lnTo>
                  <a:lnTo>
                    <a:pt x="4098" y="119644"/>
                  </a:lnTo>
                  <a:lnTo>
                    <a:pt x="4373" y="119752"/>
                  </a:lnTo>
                  <a:lnTo>
                    <a:pt x="4664" y="119830"/>
                  </a:lnTo>
                  <a:lnTo>
                    <a:pt x="4973" y="119891"/>
                  </a:lnTo>
                  <a:lnTo>
                    <a:pt x="5282" y="119938"/>
                  </a:lnTo>
                  <a:lnTo>
                    <a:pt x="5590" y="119969"/>
                  </a:lnTo>
                  <a:lnTo>
                    <a:pt x="5916" y="119984"/>
                  </a:lnTo>
                  <a:lnTo>
                    <a:pt x="6225" y="120000"/>
                  </a:lnTo>
                  <a:lnTo>
                    <a:pt x="61500" y="120000"/>
                  </a:lnTo>
                  <a:lnTo>
                    <a:pt x="113774" y="120000"/>
                  </a:lnTo>
                  <a:lnTo>
                    <a:pt x="114100" y="119984"/>
                  </a:lnTo>
                  <a:lnTo>
                    <a:pt x="114409" y="119969"/>
                  </a:lnTo>
                  <a:lnTo>
                    <a:pt x="114717" y="119938"/>
                  </a:lnTo>
                  <a:lnTo>
                    <a:pt x="115026" y="119891"/>
                  </a:lnTo>
                  <a:lnTo>
                    <a:pt x="115317" y="119830"/>
                  </a:lnTo>
                  <a:lnTo>
                    <a:pt x="115609" y="119752"/>
                  </a:lnTo>
                  <a:lnTo>
                    <a:pt x="115918" y="119644"/>
                  </a:lnTo>
                  <a:lnTo>
                    <a:pt x="116192" y="119551"/>
                  </a:lnTo>
                  <a:lnTo>
                    <a:pt x="116467" y="119443"/>
                  </a:lnTo>
                  <a:lnTo>
                    <a:pt x="116724" y="119320"/>
                  </a:lnTo>
                  <a:lnTo>
                    <a:pt x="116998" y="119181"/>
                  </a:lnTo>
                  <a:lnTo>
                    <a:pt x="117255" y="119041"/>
                  </a:lnTo>
                  <a:lnTo>
                    <a:pt x="117478" y="118887"/>
                  </a:lnTo>
                  <a:lnTo>
                    <a:pt x="117736" y="118717"/>
                  </a:lnTo>
                  <a:lnTo>
                    <a:pt x="117959" y="118532"/>
                  </a:lnTo>
                  <a:lnTo>
                    <a:pt x="118164" y="118346"/>
                  </a:lnTo>
                  <a:lnTo>
                    <a:pt x="118370" y="118161"/>
                  </a:lnTo>
                  <a:lnTo>
                    <a:pt x="118559" y="117960"/>
                  </a:lnTo>
                  <a:lnTo>
                    <a:pt x="118765" y="117759"/>
                  </a:lnTo>
                  <a:lnTo>
                    <a:pt x="118936" y="117527"/>
                  </a:lnTo>
                  <a:lnTo>
                    <a:pt x="119091" y="117295"/>
                  </a:lnTo>
                  <a:lnTo>
                    <a:pt x="119245" y="117064"/>
                  </a:lnTo>
                  <a:lnTo>
                    <a:pt x="119382" y="116832"/>
                  </a:lnTo>
                  <a:lnTo>
                    <a:pt x="119502" y="116569"/>
                  </a:lnTo>
                  <a:lnTo>
                    <a:pt x="119622" y="116322"/>
                  </a:lnTo>
                  <a:lnTo>
                    <a:pt x="119725" y="116059"/>
                  </a:lnTo>
                  <a:lnTo>
                    <a:pt x="119811" y="115812"/>
                  </a:lnTo>
                  <a:lnTo>
                    <a:pt x="119879" y="115518"/>
                  </a:lnTo>
                  <a:lnTo>
                    <a:pt x="119931" y="115256"/>
                  </a:lnTo>
                  <a:lnTo>
                    <a:pt x="119965" y="114978"/>
                  </a:lnTo>
                  <a:lnTo>
                    <a:pt x="119982" y="114684"/>
                  </a:lnTo>
                  <a:lnTo>
                    <a:pt x="120000" y="114406"/>
                  </a:lnTo>
                  <a:lnTo>
                    <a:pt x="120000" y="113123"/>
                  </a:lnTo>
                  <a:lnTo>
                    <a:pt x="120000" y="65701"/>
                  </a:lnTo>
                  <a:lnTo>
                    <a:pt x="120000" y="65408"/>
                  </a:lnTo>
                  <a:lnTo>
                    <a:pt x="119965" y="65114"/>
                  </a:lnTo>
                  <a:lnTo>
                    <a:pt x="119931" y="64821"/>
                  </a:lnTo>
                  <a:lnTo>
                    <a:pt x="119897" y="64527"/>
                  </a:lnTo>
                  <a:lnTo>
                    <a:pt x="119828" y="64218"/>
                  </a:lnTo>
                  <a:lnTo>
                    <a:pt x="119759" y="63924"/>
                  </a:lnTo>
                  <a:lnTo>
                    <a:pt x="119674" y="63615"/>
                  </a:lnTo>
                  <a:lnTo>
                    <a:pt x="119588" y="63306"/>
                  </a:lnTo>
                  <a:lnTo>
                    <a:pt x="119451" y="63013"/>
                  </a:lnTo>
                  <a:lnTo>
                    <a:pt x="119348" y="62704"/>
                  </a:lnTo>
                  <a:lnTo>
                    <a:pt x="119211" y="62395"/>
                  </a:lnTo>
                  <a:lnTo>
                    <a:pt x="119073" y="62101"/>
                  </a:lnTo>
                  <a:lnTo>
                    <a:pt x="118919" y="61807"/>
                  </a:lnTo>
                  <a:lnTo>
                    <a:pt x="118765" y="61498"/>
                  </a:lnTo>
                  <a:lnTo>
                    <a:pt x="118593" y="61220"/>
                  </a:lnTo>
                  <a:lnTo>
                    <a:pt x="118405" y="60927"/>
                  </a:lnTo>
                  <a:lnTo>
                    <a:pt x="118233" y="60648"/>
                  </a:lnTo>
                  <a:lnTo>
                    <a:pt x="118027" y="60370"/>
                  </a:lnTo>
                  <a:lnTo>
                    <a:pt x="117839" y="60092"/>
                  </a:lnTo>
                  <a:lnTo>
                    <a:pt x="117616" y="59830"/>
                  </a:lnTo>
                  <a:lnTo>
                    <a:pt x="117393" y="59567"/>
                  </a:lnTo>
                  <a:lnTo>
                    <a:pt x="117170" y="59320"/>
                  </a:lnTo>
                  <a:lnTo>
                    <a:pt x="116947" y="59072"/>
                  </a:lnTo>
                  <a:lnTo>
                    <a:pt x="116690" y="58841"/>
                  </a:lnTo>
                  <a:lnTo>
                    <a:pt x="116449" y="58624"/>
                  </a:lnTo>
                  <a:lnTo>
                    <a:pt x="116209" y="58392"/>
                  </a:lnTo>
                  <a:lnTo>
                    <a:pt x="115952" y="58192"/>
                  </a:lnTo>
                  <a:lnTo>
                    <a:pt x="115695" y="57991"/>
                  </a:lnTo>
                  <a:lnTo>
                    <a:pt x="115420" y="57805"/>
                  </a:lnTo>
                  <a:lnTo>
                    <a:pt x="115163" y="57635"/>
                  </a:lnTo>
                  <a:lnTo>
                    <a:pt x="114889" y="57465"/>
                  </a:lnTo>
                  <a:lnTo>
                    <a:pt x="114614" y="57311"/>
                  </a:lnTo>
                  <a:close/>
                </a:path>
              </a:pathLst>
            </a:custGeom>
            <a:grpFill/>
            <a:ln>
              <a:noFill/>
            </a:ln>
          </p:spPr>
          <p:txBody>
            <a:bodyPr lIns="60941" tIns="30462" rIns="60941" bIns="30462" anchor="t" anchorCtr="0">
              <a:noAutofit/>
            </a:bodyPr>
            <a:p>
              <a:endParaRPr sz="1200">
                <a:solidFill>
                  <a:schemeClr val="dk1"/>
                </a:solidFill>
                <a:cs typeface="+mn-ea"/>
                <a:sym typeface="+mn-lt"/>
              </a:endParaRPr>
            </a:p>
          </p:txBody>
        </p:sp>
        <p:sp>
          <p:nvSpPr>
            <p:cNvPr id="8" name="Shape 346"/>
            <p:cNvSpPr/>
            <p:nvPr/>
          </p:nvSpPr>
          <p:spPr>
            <a:xfrm>
              <a:off x="9605963" y="3314700"/>
              <a:ext cx="1571624" cy="1981199"/>
            </a:xfrm>
            <a:custGeom>
              <a:avLst/>
              <a:gdLst/>
              <a:ahLst/>
              <a:cxnLst/>
              <a:rect l="0" t="0" r="0" b="0"/>
              <a:pathLst>
                <a:path w="120000" h="120000" extrusionOk="0">
                  <a:moveTo>
                    <a:pt x="0" y="0"/>
                  </a:moveTo>
                  <a:lnTo>
                    <a:pt x="113070" y="40916"/>
                  </a:lnTo>
                  <a:lnTo>
                    <a:pt x="120000" y="120000"/>
                  </a:lnTo>
                  <a:lnTo>
                    <a:pt x="0" y="120000"/>
                  </a:lnTo>
                  <a:lnTo>
                    <a:pt x="0" y="0"/>
                  </a:lnTo>
                  <a:close/>
                </a:path>
              </a:pathLst>
            </a:custGeom>
            <a:grpFill/>
            <a:ln>
              <a:noFill/>
            </a:ln>
          </p:spPr>
          <p:txBody>
            <a:bodyPr lIns="60941" tIns="30462" rIns="60941" bIns="30462" anchor="t" anchorCtr="0">
              <a:noAutofit/>
            </a:bodyPr>
            <a:p>
              <a:endParaRPr sz="1200">
                <a:solidFill>
                  <a:schemeClr val="dk1"/>
                </a:solidFill>
                <a:cs typeface="+mn-ea"/>
                <a:sym typeface="+mn-lt"/>
              </a:endParaRPr>
            </a:p>
          </p:txBody>
        </p:sp>
      </p:grpSp>
      <p:sp>
        <p:nvSpPr>
          <p:cNvPr id="23" name="Google Shape;86;p19"/>
          <p:cNvSpPr txBox="1"/>
          <p:nvPr/>
        </p:nvSpPr>
        <p:spPr>
          <a:xfrm>
            <a:off x="886460" y="3463290"/>
            <a:ext cx="1259840" cy="434340"/>
          </a:xfrm>
          <a:prstGeom prst="rect">
            <a:avLst/>
          </a:prstGeom>
          <a:noFill/>
          <a:ln>
            <a:noFill/>
          </a:ln>
        </p:spPr>
        <p:txBody>
          <a:bodyPr spcFirstLastPara="1" wrap="square" lIns="91425" tIns="45700" rIns="91425" bIns="45700" anchor="t" anchorCtr="0">
            <a:noAutofit/>
          </a:bodyPr>
          <a:p>
            <a:pPr marL="0" marR="0" lvl="0" indent="0" rtl="0">
              <a:spcBef>
                <a:spcPts val="0"/>
              </a:spcBef>
              <a:spcAft>
                <a:spcPts val="0"/>
              </a:spcAft>
              <a:buNone/>
            </a:pPr>
            <a:r>
              <a:rPr lang="zh-CN" sz="2400" b="0" i="0" u="none" strike="noStrike" cap="none" dirty="0">
                <a:solidFill>
                  <a:schemeClr val="bg1"/>
                </a:solidFill>
                <a:cs typeface="+mn-ea"/>
                <a:sym typeface="+mn-lt"/>
              </a:rPr>
              <a:t>读者</a:t>
            </a:r>
            <a:endParaRPr lang="zh-CN" sz="2400" b="0" i="0" u="none" strike="noStrike" cap="none" dirty="0">
              <a:solidFill>
                <a:schemeClr val="bg1"/>
              </a:solidFill>
              <a:cs typeface="+mn-ea"/>
              <a:sym typeface="+mn-lt"/>
            </a:endParaRPr>
          </a:p>
        </p:txBody>
      </p:sp>
      <p:pic>
        <p:nvPicPr>
          <p:cNvPr id="48" name="图片 47"/>
          <p:cNvPicPr>
            <a:picLocks noChangeAspect="1"/>
          </p:cNvPicPr>
          <p:nvPr/>
        </p:nvPicPr>
        <p:blipFill>
          <a:blip r:embed="rId3"/>
          <a:stretch>
            <a:fillRect/>
          </a:stretch>
        </p:blipFill>
        <p:spPr>
          <a:xfrm>
            <a:off x="468630" y="2335530"/>
            <a:ext cx="1677670" cy="1198880"/>
          </a:xfrm>
          <a:prstGeom prst="rect">
            <a:avLst/>
          </a:prstGeom>
        </p:spPr>
      </p:pic>
      <p:sp>
        <p:nvSpPr>
          <p:cNvPr id="11" name="线形标注 1 10"/>
          <p:cNvSpPr/>
          <p:nvPr/>
        </p:nvSpPr>
        <p:spPr>
          <a:xfrm>
            <a:off x="3065780" y="1743710"/>
            <a:ext cx="886460" cy="748030"/>
          </a:xfrm>
          <a:prstGeom prst="borderCallout1">
            <a:avLst>
              <a:gd name="adj1" fmla="val 49745"/>
              <a:gd name="adj2" fmla="val -1006"/>
              <a:gd name="adj3" fmla="val 161884"/>
              <a:gd name="adj4" fmla="val -48625"/>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线形标注 1 16"/>
          <p:cNvSpPr/>
          <p:nvPr/>
        </p:nvSpPr>
        <p:spPr>
          <a:xfrm>
            <a:off x="3066415" y="2944495"/>
            <a:ext cx="885825" cy="748030"/>
          </a:xfrm>
          <a:prstGeom prst="borderCallout1">
            <a:avLst>
              <a:gd name="adj1" fmla="val 49745"/>
              <a:gd name="adj2" fmla="val -1006"/>
              <a:gd name="adj3" fmla="val 53904"/>
              <a:gd name="adj4" fmla="val -49607"/>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8" name="线形标注 1 17"/>
          <p:cNvSpPr/>
          <p:nvPr/>
        </p:nvSpPr>
        <p:spPr>
          <a:xfrm>
            <a:off x="3066415" y="4145280"/>
            <a:ext cx="886460" cy="748030"/>
          </a:xfrm>
          <a:prstGeom prst="borderCallout1">
            <a:avLst>
              <a:gd name="adj1" fmla="val 49745"/>
              <a:gd name="adj2" fmla="val -1006"/>
              <a:gd name="adj3" fmla="val -38030"/>
              <a:gd name="adj4" fmla="val -52578"/>
            </a:avLst>
          </a:prstGeom>
          <a:noFill/>
          <a:ln w="412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065780" y="1743710"/>
            <a:ext cx="868680" cy="645160"/>
          </a:xfrm>
          <a:prstGeom prst="rect">
            <a:avLst/>
          </a:prstGeom>
          <a:noFill/>
        </p:spPr>
        <p:txBody>
          <a:bodyPr wrap="none" rtlCol="0">
            <a:spAutoFit/>
          </a:bodyPr>
          <a:p>
            <a:r>
              <a:rPr lang="zh-CN" altLang="en-US">
                <a:solidFill>
                  <a:schemeClr val="bg1"/>
                </a:solidFill>
              </a:rPr>
              <a:t>阅读需</a:t>
            </a:r>
            <a:endParaRPr lang="zh-CN" altLang="en-US">
              <a:solidFill>
                <a:schemeClr val="bg1"/>
              </a:solidFill>
            </a:endParaRPr>
          </a:p>
          <a:p>
            <a:r>
              <a:rPr lang="zh-CN" altLang="en-US">
                <a:solidFill>
                  <a:schemeClr val="bg1"/>
                </a:solidFill>
              </a:rPr>
              <a:t>求用户</a:t>
            </a:r>
            <a:endParaRPr lang="zh-CN" altLang="en-US">
              <a:solidFill>
                <a:schemeClr val="bg1"/>
              </a:solidFill>
            </a:endParaRPr>
          </a:p>
        </p:txBody>
      </p:sp>
      <p:sp>
        <p:nvSpPr>
          <p:cNvPr id="20" name="文本框 19"/>
          <p:cNvSpPr txBox="1"/>
          <p:nvPr/>
        </p:nvSpPr>
        <p:spPr>
          <a:xfrm>
            <a:off x="3180080" y="2995930"/>
            <a:ext cx="640080" cy="645160"/>
          </a:xfrm>
          <a:prstGeom prst="rect">
            <a:avLst/>
          </a:prstGeom>
          <a:noFill/>
        </p:spPr>
        <p:txBody>
          <a:bodyPr wrap="none" rtlCol="0">
            <a:spAutoFit/>
          </a:bodyPr>
          <a:p>
            <a:r>
              <a:rPr lang="zh-CN" altLang="en-US">
                <a:solidFill>
                  <a:schemeClr val="bg1"/>
                </a:solidFill>
              </a:rPr>
              <a:t>社交</a:t>
            </a:r>
            <a:endParaRPr lang="zh-CN" altLang="en-US">
              <a:solidFill>
                <a:schemeClr val="bg1"/>
              </a:solidFill>
            </a:endParaRPr>
          </a:p>
          <a:p>
            <a:r>
              <a:rPr lang="zh-CN" altLang="en-US">
                <a:solidFill>
                  <a:schemeClr val="bg1"/>
                </a:solidFill>
              </a:rPr>
              <a:t>玩家</a:t>
            </a:r>
            <a:endParaRPr lang="zh-CN" altLang="en-US">
              <a:solidFill>
                <a:schemeClr val="bg1"/>
              </a:solidFill>
            </a:endParaRPr>
          </a:p>
        </p:txBody>
      </p:sp>
      <p:sp>
        <p:nvSpPr>
          <p:cNvPr id="21" name="文本框 20"/>
          <p:cNvSpPr txBox="1"/>
          <p:nvPr/>
        </p:nvSpPr>
        <p:spPr>
          <a:xfrm>
            <a:off x="2961005" y="4335145"/>
            <a:ext cx="1097280" cy="368300"/>
          </a:xfrm>
          <a:prstGeom prst="rect">
            <a:avLst/>
          </a:prstGeom>
          <a:noFill/>
        </p:spPr>
        <p:txBody>
          <a:bodyPr wrap="none" rtlCol="0">
            <a:spAutoFit/>
          </a:bodyPr>
          <a:p>
            <a:r>
              <a:rPr lang="zh-CN" altLang="en-US">
                <a:solidFill>
                  <a:schemeClr val="bg1"/>
                </a:solidFill>
              </a:rPr>
              <a:t>淘金</a:t>
            </a:r>
            <a:r>
              <a:rPr lang="zh-CN" altLang="en-US">
                <a:solidFill>
                  <a:schemeClr val="bg1"/>
                </a:solidFill>
              </a:rPr>
              <a:t>玩家</a:t>
            </a:r>
            <a:endParaRPr lang="zh-CN" altLang="en-US">
              <a:solidFill>
                <a:schemeClr val="bg1"/>
              </a:solidFill>
            </a:endParaRPr>
          </a:p>
        </p:txBody>
      </p:sp>
      <p:sp>
        <p:nvSpPr>
          <p:cNvPr id="22" name="圆角矩形 21"/>
          <p:cNvSpPr/>
          <p:nvPr/>
        </p:nvSpPr>
        <p:spPr>
          <a:xfrm>
            <a:off x="4909185" y="1649730"/>
            <a:ext cx="4159250" cy="88519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圆角矩形 25"/>
          <p:cNvSpPr/>
          <p:nvPr/>
        </p:nvSpPr>
        <p:spPr>
          <a:xfrm>
            <a:off x="4909185" y="4145280"/>
            <a:ext cx="4159250" cy="88519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t>希望在阅读中获</a:t>
            </a:r>
            <a:r>
              <a:rPr lang="zh-CN" altLang="en-US"/>
              <a:t>奖的玩家</a:t>
            </a:r>
            <a:endParaRPr lang="zh-CN" altLang="en-US"/>
          </a:p>
        </p:txBody>
      </p:sp>
      <p:sp>
        <p:nvSpPr>
          <p:cNvPr id="27" name="圆角矩形 26"/>
          <p:cNvSpPr/>
          <p:nvPr/>
        </p:nvSpPr>
        <p:spPr>
          <a:xfrm>
            <a:off x="4909185" y="2897505"/>
            <a:ext cx="4159250" cy="885190"/>
          </a:xfrm>
          <a:prstGeom prst="roundRect">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文本框 27"/>
          <p:cNvSpPr txBox="1"/>
          <p:nvPr/>
        </p:nvSpPr>
        <p:spPr>
          <a:xfrm>
            <a:off x="5041265" y="1882140"/>
            <a:ext cx="3773170" cy="368300"/>
          </a:xfrm>
          <a:prstGeom prst="rect">
            <a:avLst/>
          </a:prstGeom>
          <a:noFill/>
        </p:spPr>
        <p:txBody>
          <a:bodyPr wrap="square" rtlCol="0" anchor="t">
            <a:spAutoFit/>
          </a:bodyPr>
          <a:p>
            <a:r>
              <a:rPr lang="zh-CN" altLang="en-US">
                <a:solidFill>
                  <a:schemeClr val="bg1"/>
                </a:solidFill>
              </a:rPr>
              <a:t>一些真正需要阅读学习需求的人</a:t>
            </a:r>
            <a:endParaRPr lang="zh-CN" altLang="en-US">
              <a:solidFill>
                <a:schemeClr val="bg1"/>
              </a:solidFill>
            </a:endParaRPr>
          </a:p>
        </p:txBody>
      </p:sp>
      <p:sp>
        <p:nvSpPr>
          <p:cNvPr id="29" name="文本框 28"/>
          <p:cNvSpPr txBox="1"/>
          <p:nvPr/>
        </p:nvSpPr>
        <p:spPr>
          <a:xfrm>
            <a:off x="5158740" y="3094990"/>
            <a:ext cx="3835400" cy="368300"/>
          </a:xfrm>
          <a:prstGeom prst="rect">
            <a:avLst/>
          </a:prstGeom>
          <a:noFill/>
        </p:spPr>
        <p:txBody>
          <a:bodyPr wrap="square" rtlCol="0" anchor="t">
            <a:spAutoFit/>
          </a:bodyPr>
          <a:p>
            <a:r>
              <a:rPr lang="zh-CN" altLang="en-US">
                <a:solidFill>
                  <a:schemeClr val="bg1"/>
                </a:solidFill>
              </a:rPr>
              <a:t>在空间里与其他用户朋友进行互动</a:t>
            </a:r>
            <a:endParaRPr lang="zh-CN" altLang="en-US">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00" advTm="0">
        <p:dissolve/>
      </p:transition>
    </mc:Choice>
    <mc:Fallback>
      <p:transition spd="slow" advTm="0">
        <p:dissolv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left)">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tags/tag1.xml><?xml version="1.0" encoding="utf-8"?>
<p:tagLst xmlns:p="http://schemas.openxmlformats.org/presentationml/2006/main">
  <p:tag name="KSO_WM_UNIT_PLACING_PICTURE_USER_VIEWPORT" val="{&quot;height&quot;:6735.650393700787,&quot;width&quot;:6579.697637795275}"/>
</p:tagLst>
</file>

<file path=ppt/tags/tag2.xml><?xml version="1.0" encoding="utf-8"?>
<p:tagLst xmlns:p="http://schemas.openxmlformats.org/presentationml/2006/main">
  <p:tag name="KSO_WM_UNIT_PLACING_PICTURE_USER_VIEWPORT" val="{&quot;height&quot;:6482.609448818897,&quot;width&quot;:10896.886614173229}"/>
</p:tagLst>
</file>

<file path=ppt/tags/tag3.xml><?xml version="1.0" encoding="utf-8"?>
<p:tagLst xmlns:p="http://schemas.openxmlformats.org/presentationml/2006/main">
  <p:tag name="KSO_WM_UNIT_PLACING_PICTURE_USER_VIEWPORT" val="{&quot;height&quot;:6482.612598425197,&quot;width&quot;:10896.886614173229}"/>
</p:tagLst>
</file>

<file path=ppt/tags/tag4.xml><?xml version="1.0" encoding="utf-8"?>
<p:tagLst xmlns:p="http://schemas.openxmlformats.org/presentationml/2006/main">
  <p:tag name="KSO_WM_UNIT_PLACING_PICTURE_USER_VIEWPORT" val="{&quot;height&quot;:8640,&quot;width&quot;:10500}"/>
</p:tagLst>
</file>

<file path=ppt/tags/tag5.xml><?xml version="1.0" encoding="utf-8"?>
<p:tagLst xmlns:p="http://schemas.openxmlformats.org/presentationml/2006/main">
  <p:tag name="KSO_WM_UNIT_TABLE_BEAUTIFY" val="smartTable{647dec66-3bfd-495d-88a4-d1650f0dde35}"/>
</p:tagLst>
</file>

<file path=ppt/tags/tag6.xml><?xml version="1.0" encoding="utf-8"?>
<p:tagLst xmlns:p="http://schemas.openxmlformats.org/presentationml/2006/main">
  <p:tag name="KSO_WM_UNIT_PLACING_PICTURE_USER_VIEWPORT" val="{&quot;height&quot;:1881,&quot;width&quot;:2633}"/>
</p:tagLst>
</file>

<file path=ppt/tags/tag7.xml><?xml version="1.0" encoding="utf-8"?>
<p:tagLst xmlns:p="http://schemas.openxmlformats.org/presentationml/2006/main">
  <p:tag name="KSO_WM_UNIT_TABLE_BEAUTIFY" val="smartTable{c234ecb3-1f77-430e-a6ac-284b850a51f3}"/>
  <p:tag name="TABLE_ENDDRAG_ORIGIN_RECT" val="948*417"/>
  <p:tag name="TABLE_ENDDRAG_RECT" val="5*94*948*417"/>
</p:tagLst>
</file>

<file path=ppt/tags/tag8.xml><?xml version="1.0" encoding="utf-8"?>
<p:tagLst xmlns:p="http://schemas.openxmlformats.org/presentationml/2006/main">
  <p:tag name="KSO_WM_UNIT_TABLE_BEAUTIFY" val="smartTable{a665da3d-8716-4b7e-8cc6-92772c3780b8}"/>
  <p:tag name="TABLE_ENDDRAG_ORIGIN_RECT" val="485*327"/>
  <p:tag name="TABLE_ENDDRAG_RECT" val="54*41*485*327"/>
</p:tagLst>
</file>

<file path=ppt/tags/tag9.xml><?xml version="1.0" encoding="utf-8"?>
<p:tagLst xmlns:p="http://schemas.openxmlformats.org/presentationml/2006/main">
  <p:tag name="KSO_WM_UNIT_TABLE_BEAUTIFY" val="smartTable{5566528c-5625-4d32-ba0d-eeb131296293}"/>
  <p:tag name="TABLE_ENDDRAG_ORIGIN_RECT" val="485*152"/>
  <p:tag name="TABLE_ENDDRAG_RECT" val="54*375*485*152"/>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giryg0vi">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1811</Words>
  <Application>WPS 演示</Application>
  <PresentationFormat>自定义</PresentationFormat>
  <Paragraphs>284</Paragraphs>
  <Slides>16</Slides>
  <Notes>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16</vt:i4>
      </vt:variant>
    </vt:vector>
  </HeadingPairs>
  <TitlesOfParts>
    <vt:vector size="28" baseType="lpstr">
      <vt:lpstr>Arial</vt:lpstr>
      <vt:lpstr>宋体</vt:lpstr>
      <vt:lpstr>Wingdings</vt:lpstr>
      <vt:lpstr>方正正黑简体</vt:lpstr>
      <vt:lpstr>黑体</vt:lpstr>
      <vt:lpstr>微软雅黑</vt:lpstr>
      <vt:lpstr>Calibri Light</vt:lpstr>
      <vt:lpstr>Symbol</vt:lpstr>
      <vt:lpstr>Arial Unicode MS</vt:lpstr>
      <vt:lpstr>等线</vt:lpstr>
      <vt:lpstr>第一PPT，www.1ppt.com</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第一PPT，www.1ppt.com</Company>
  <LinksUpToDate>false</LinksUpToDate>
  <SharedDoc>false</SharedDoc>
  <HyperlinksChanged>false</HyperlinksChanged>
  <AppVersion>14.0000</AppVersion>
  <Manager>第一PPT</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未来科技</dc:title>
  <dc:creator>第一PPT</dc:creator>
  <cp:keywords>www.1ppt.com</cp:keywords>
  <dc:description>www.1ppt.com</dc:description>
  <cp:lastModifiedBy>WPS_1658828328</cp:lastModifiedBy>
  <cp:revision>197</cp:revision>
  <dcterms:created xsi:type="dcterms:W3CDTF">2019-07-04T08:14:00Z</dcterms:created>
  <dcterms:modified xsi:type="dcterms:W3CDTF">2022-08-15T09:16:20Z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ACFA0EF18B664DDB9B835BCB02744C58</vt:lpwstr>
  </property>
  <property fmtid="{D5CDD505-2E9C-101B-9397-08002B2CF9AE}" pid="3" name="KSOProductBuildVer">
    <vt:lpwstr>2052-11.1.0.11372</vt:lpwstr>
  </property>
</Properties>
</file>